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6.xml" ContentType="application/vnd.openxmlformats-officedocument.presentationml.slideMaster+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52.xml" ContentType="application/vnd.openxmlformats-officedocument.presentationml.slideLayout+xml"/>
  <Override PartName="/ppt/slideMasters/slideMaster1.xml" ContentType="application/vnd.openxmlformats-officedocument.presentationml.slideMaster+xml"/>
  <Override PartName="/ppt/slideLayouts/slideLayout1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5.xml" ContentType="application/vnd.openxmlformats-officedocument.presentationml.slideLayout+xml"/>
  <Override PartName="/ppt/slideLayouts/slideLayout151.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5.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84.xml" ContentType="application/vnd.openxmlformats-officedocument.presentationml.slideLayout+xml"/>
  <Override PartName="/ppt/slideLayouts/slideLayout76.xml" ContentType="application/vnd.openxmlformats-officedocument.presentationml.slideLayout+xml"/>
  <Override PartName="/ppt/slideLayouts/slideLayout86.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85.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13.xml" ContentType="application/vnd.openxmlformats-officedocument.presentationml.slideLayout+xml"/>
  <Override PartName="/ppt/slideLayouts/slideLayout127.xml" ContentType="application/vnd.openxmlformats-officedocument.presentationml.slideLayout+xml"/>
  <Override PartName="/ppt/slideLayouts/slideLayout94.xml" ContentType="application/vnd.openxmlformats-officedocument.presentationml.slideLayout+xml"/>
  <Override PartName="/ppt/slideLayouts/slideLayout9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95.xml" ContentType="application/vnd.openxmlformats-officedocument.presentationml.slideLayout+xml"/>
  <Override PartName="/ppt/slideLayouts/slideLayout91.xml" ContentType="application/vnd.openxmlformats-officedocument.presentationml.slideLayout+xml"/>
  <Override PartName="/ppt/slideLayouts/slideLayout112.xml" ContentType="application/vnd.openxmlformats-officedocument.presentationml.slideLayout+xml"/>
  <Override PartName="/ppt/slideLayouts/slideLayout99.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8.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11.xml" ContentType="application/vnd.openxmlformats-officedocument.presentationml.slideLayout+xml"/>
  <Override PartName="/ppt/slideLayouts/slideLayout10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6.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charts/chart1.xml" ContentType="application/vnd.openxmlformats-officedocument.drawingml.chart+xml"/>
  <Override PartName="/ppt/theme/theme14.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Lst>
  <p:sldSz cx="21386800" cy="30264100"/>
  <p:notesSz cx="7102475" cy="10233025"/>
  <p:defaultTextStyle>
    <a:defPPr>
      <a:defRPr lang="en-US"/>
    </a:defPPr>
    <a:lvl1pPr algn="ctr" rtl="0" fontAlgn="base">
      <a:spcBef>
        <a:spcPct val="0"/>
      </a:spcBef>
      <a:spcAft>
        <a:spcPct val="0"/>
      </a:spcAft>
      <a:defRPr sz="13000" kern="1200">
        <a:solidFill>
          <a:srgbClr val="000000"/>
        </a:solidFill>
        <a:latin typeface="Gill Sans"/>
        <a:ea typeface="+mn-ea"/>
        <a:cs typeface="+mn-cs"/>
        <a:sym typeface="Gill Sans"/>
      </a:defRPr>
    </a:lvl1pPr>
    <a:lvl2pPr marL="457200" algn="ctr" rtl="0" fontAlgn="base">
      <a:spcBef>
        <a:spcPct val="0"/>
      </a:spcBef>
      <a:spcAft>
        <a:spcPct val="0"/>
      </a:spcAft>
      <a:defRPr sz="13000" kern="1200">
        <a:solidFill>
          <a:srgbClr val="000000"/>
        </a:solidFill>
        <a:latin typeface="Gill Sans"/>
        <a:ea typeface="+mn-ea"/>
        <a:cs typeface="+mn-cs"/>
        <a:sym typeface="Gill Sans"/>
      </a:defRPr>
    </a:lvl2pPr>
    <a:lvl3pPr marL="914400" algn="ctr" rtl="0" fontAlgn="base">
      <a:spcBef>
        <a:spcPct val="0"/>
      </a:spcBef>
      <a:spcAft>
        <a:spcPct val="0"/>
      </a:spcAft>
      <a:defRPr sz="13000" kern="1200">
        <a:solidFill>
          <a:srgbClr val="000000"/>
        </a:solidFill>
        <a:latin typeface="Gill Sans"/>
        <a:ea typeface="+mn-ea"/>
        <a:cs typeface="+mn-cs"/>
        <a:sym typeface="Gill Sans"/>
      </a:defRPr>
    </a:lvl3pPr>
    <a:lvl4pPr marL="1371600" algn="ctr" rtl="0" fontAlgn="base">
      <a:spcBef>
        <a:spcPct val="0"/>
      </a:spcBef>
      <a:spcAft>
        <a:spcPct val="0"/>
      </a:spcAft>
      <a:defRPr sz="13000" kern="1200">
        <a:solidFill>
          <a:srgbClr val="000000"/>
        </a:solidFill>
        <a:latin typeface="Gill Sans"/>
        <a:ea typeface="+mn-ea"/>
        <a:cs typeface="+mn-cs"/>
        <a:sym typeface="Gill Sans"/>
      </a:defRPr>
    </a:lvl4pPr>
    <a:lvl5pPr marL="1828800" algn="ctr" rtl="0" fontAlgn="base">
      <a:spcBef>
        <a:spcPct val="0"/>
      </a:spcBef>
      <a:spcAft>
        <a:spcPct val="0"/>
      </a:spcAft>
      <a:defRPr sz="13000" kern="1200">
        <a:solidFill>
          <a:srgbClr val="000000"/>
        </a:solidFill>
        <a:latin typeface="Gill Sans"/>
        <a:ea typeface="+mn-ea"/>
        <a:cs typeface="+mn-cs"/>
        <a:sym typeface="Gill Sans"/>
      </a:defRPr>
    </a:lvl5pPr>
    <a:lvl6pPr marL="2286000" algn="l" defTabSz="914400" rtl="0" eaLnBrk="1" latinLnBrk="0" hangingPunct="1">
      <a:defRPr sz="13000" kern="1200">
        <a:solidFill>
          <a:srgbClr val="000000"/>
        </a:solidFill>
        <a:latin typeface="Gill Sans"/>
        <a:ea typeface="+mn-ea"/>
        <a:cs typeface="+mn-cs"/>
        <a:sym typeface="Gill Sans"/>
      </a:defRPr>
    </a:lvl6pPr>
    <a:lvl7pPr marL="2743200" algn="l" defTabSz="914400" rtl="0" eaLnBrk="1" latinLnBrk="0" hangingPunct="1">
      <a:defRPr sz="13000" kern="1200">
        <a:solidFill>
          <a:srgbClr val="000000"/>
        </a:solidFill>
        <a:latin typeface="Gill Sans"/>
        <a:ea typeface="+mn-ea"/>
        <a:cs typeface="+mn-cs"/>
        <a:sym typeface="Gill Sans"/>
      </a:defRPr>
    </a:lvl7pPr>
    <a:lvl8pPr marL="3200400" algn="l" defTabSz="914400" rtl="0" eaLnBrk="1" latinLnBrk="0" hangingPunct="1">
      <a:defRPr sz="13000" kern="1200">
        <a:solidFill>
          <a:srgbClr val="000000"/>
        </a:solidFill>
        <a:latin typeface="Gill Sans"/>
        <a:ea typeface="+mn-ea"/>
        <a:cs typeface="+mn-cs"/>
        <a:sym typeface="Gill Sans"/>
      </a:defRPr>
    </a:lvl8pPr>
    <a:lvl9pPr marL="3657600" algn="l" defTabSz="914400" rtl="0" eaLnBrk="1" latinLnBrk="0" hangingPunct="1">
      <a:defRPr sz="13000" kern="1200">
        <a:solidFill>
          <a:srgbClr val="000000"/>
        </a:solidFill>
        <a:latin typeface="Gill Sans"/>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DBE"/>
    <a:srgbClr val="FDC4A1"/>
    <a:srgbClr val="E0FFC1"/>
    <a:srgbClr val="DCFFB9"/>
    <a:srgbClr val="CFFF9F"/>
    <a:srgbClr val="CCFF99"/>
    <a:srgbClr val="7AFF37"/>
    <a:srgbClr val="99FF66"/>
    <a:srgbClr val="FB873F"/>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79" autoAdjust="0"/>
  </p:normalViewPr>
  <p:slideViewPr>
    <p:cSldViewPr>
      <p:cViewPr>
        <p:scale>
          <a:sx n="89" d="100"/>
          <a:sy n="89" d="100"/>
        </p:scale>
        <p:origin x="4308" y="8088"/>
      </p:cViewPr>
      <p:guideLst>
        <p:guide orient="horz" pos="9532"/>
        <p:guide pos="67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1.xml"/><Relationship Id="rId10" Type="http://schemas.openxmlformats.org/officeDocument/2006/relationships/slideMaster" Target="slideMasters/slideMaster10.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List_aplikace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List1!$M$5</c:f>
              <c:strCache>
                <c:ptCount val="1"/>
                <c:pt idx="0">
                  <c:v>Meditation</c:v>
                </c:pt>
              </c:strCache>
            </c:strRef>
          </c:tx>
          <c:cat>
            <c:strRef>
              <c:f>List1!$L$6:$L$7</c:f>
              <c:strCache>
                <c:ptCount val="2"/>
                <c:pt idx="0">
                  <c:v>Pre</c:v>
                </c:pt>
                <c:pt idx="1">
                  <c:v>Post</c:v>
                </c:pt>
              </c:strCache>
            </c:strRef>
          </c:cat>
          <c:val>
            <c:numRef>
              <c:f>List1!$M$6:$M$7</c:f>
              <c:numCache>
                <c:formatCode>General</c:formatCode>
                <c:ptCount val="2"/>
                <c:pt idx="0">
                  <c:v>15.917999999999999</c:v>
                </c:pt>
                <c:pt idx="1">
                  <c:v>16.488</c:v>
                </c:pt>
              </c:numCache>
            </c:numRef>
          </c:val>
          <c:smooth val="0"/>
        </c:ser>
        <c:ser>
          <c:idx val="1"/>
          <c:order val="1"/>
          <c:tx>
            <c:strRef>
              <c:f>List1!$N$5</c:f>
              <c:strCache>
                <c:ptCount val="1"/>
                <c:pt idx="0">
                  <c:v>Control</c:v>
                </c:pt>
              </c:strCache>
            </c:strRef>
          </c:tx>
          <c:cat>
            <c:strRef>
              <c:f>List1!$L$6:$L$7</c:f>
              <c:strCache>
                <c:ptCount val="2"/>
                <c:pt idx="0">
                  <c:v>Pre</c:v>
                </c:pt>
                <c:pt idx="1">
                  <c:v>Post</c:v>
                </c:pt>
              </c:strCache>
            </c:strRef>
          </c:cat>
          <c:val>
            <c:numRef>
              <c:f>List1!$N$6:$N$7</c:f>
              <c:numCache>
                <c:formatCode>General</c:formatCode>
                <c:ptCount val="2"/>
                <c:pt idx="0">
                  <c:v>16.375</c:v>
                </c:pt>
                <c:pt idx="1">
                  <c:v>16.077999999999999</c:v>
                </c:pt>
              </c:numCache>
            </c:numRef>
          </c:val>
          <c:smooth val="0"/>
        </c:ser>
        <c:dLbls>
          <c:showLegendKey val="0"/>
          <c:showVal val="0"/>
          <c:showCatName val="0"/>
          <c:showSerName val="0"/>
          <c:showPercent val="0"/>
          <c:showBubbleSize val="0"/>
        </c:dLbls>
        <c:marker val="1"/>
        <c:smooth val="0"/>
        <c:axId val="123481472"/>
        <c:axId val="123491456"/>
      </c:lineChart>
      <c:catAx>
        <c:axId val="123481472"/>
        <c:scaling>
          <c:orientation val="minMax"/>
        </c:scaling>
        <c:delete val="0"/>
        <c:axPos val="b"/>
        <c:majorTickMark val="out"/>
        <c:minorTickMark val="none"/>
        <c:tickLblPos val="nextTo"/>
        <c:txPr>
          <a:bodyPr/>
          <a:lstStyle/>
          <a:p>
            <a:pPr>
              <a:defRPr sz="1600"/>
            </a:pPr>
            <a:endParaRPr lang="cs-CZ"/>
          </a:p>
        </c:txPr>
        <c:crossAx val="123491456"/>
        <c:crosses val="autoZero"/>
        <c:auto val="1"/>
        <c:lblAlgn val="ctr"/>
        <c:lblOffset val="100"/>
        <c:noMultiLvlLbl val="0"/>
      </c:catAx>
      <c:valAx>
        <c:axId val="123491456"/>
        <c:scaling>
          <c:orientation val="minMax"/>
        </c:scaling>
        <c:delete val="0"/>
        <c:axPos val="l"/>
        <c:majorGridlines/>
        <c:title>
          <c:tx>
            <c:rich>
              <a:bodyPr rot="-5400000" vert="horz"/>
              <a:lstStyle/>
              <a:p>
                <a:pPr>
                  <a:defRPr sz="1800"/>
                </a:pPr>
                <a:r>
                  <a:rPr lang="cs-CZ" sz="1800">
                    <a:latin typeface="+mn-lt"/>
                    <a:cs typeface="Times New Roman" pitchFamily="18" charset="0"/>
                  </a:rPr>
                  <a:t>Proprioceptive</a:t>
                </a:r>
                <a:r>
                  <a:rPr lang="cs-CZ" sz="1800" baseline="0">
                    <a:latin typeface="+mn-lt"/>
                    <a:cs typeface="Times New Roman" pitchFamily="18" charset="0"/>
                  </a:rPr>
                  <a:t> drift (cm)</a:t>
                </a:r>
                <a:endParaRPr lang="en-US" sz="1800">
                  <a:latin typeface="+mn-lt"/>
                  <a:cs typeface="Times New Roman" pitchFamily="18" charset="0"/>
                </a:endParaRPr>
              </a:p>
            </c:rich>
          </c:tx>
          <c:layout>
            <c:manualLayout>
              <c:xMode val="edge"/>
              <c:yMode val="edge"/>
              <c:x val="1.3455072442424814E-2"/>
              <c:y val="0.17829104695246428"/>
            </c:manualLayout>
          </c:layout>
          <c:overlay val="0"/>
        </c:title>
        <c:numFmt formatCode="General" sourceLinked="1"/>
        <c:majorTickMark val="out"/>
        <c:minorTickMark val="none"/>
        <c:tickLblPos val="nextTo"/>
        <c:txPr>
          <a:bodyPr/>
          <a:lstStyle/>
          <a:p>
            <a:pPr>
              <a:defRPr sz="1600"/>
            </a:pPr>
            <a:endParaRPr lang="cs-CZ"/>
          </a:p>
        </c:txPr>
        <c:crossAx val="123481472"/>
        <c:crosses val="autoZero"/>
        <c:crossBetween val="between"/>
      </c:valAx>
    </c:plotArea>
    <c:legend>
      <c:legendPos val="r"/>
      <c:layout/>
      <c:overlay val="0"/>
      <c:txPr>
        <a:bodyPr/>
        <a:lstStyle/>
        <a:p>
          <a:pPr>
            <a:defRPr sz="1600"/>
          </a:pPr>
          <a:endParaRPr lang="cs-CZ"/>
        </a:p>
      </c:txPr>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20016895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62326999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505113" y="787400"/>
            <a:ext cx="4811712" cy="262477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87400"/>
            <a:ext cx="14282738" cy="2624772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6305285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a:prstGeom prst="rect">
            <a:avLst/>
          </a:prstGeo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8867591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
        <p:nvSpPr>
          <p:cNvPr id="3" name="Zástupný symbol pro obsah 2"/>
          <p:cNvSpPr>
            <a:spLocks noGrp="1"/>
          </p:cNvSpPr>
          <p:nvPr>
            <p:ph idx="1"/>
          </p:nvPr>
        </p:nvSpPr>
        <p:spPr>
          <a:xfrm>
            <a:off x="1069975" y="7061200"/>
            <a:ext cx="19246850" cy="1997392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91359889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a:prstGeom prst="rect">
            <a:avLst/>
          </a:prstGeo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233632502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069975"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9600"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65902351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70565106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Tree>
    <p:extLst>
      <p:ext uri="{BB962C8B-B14F-4D97-AF65-F5344CB8AC3E}">
        <p14:creationId xmlns:p14="http://schemas.microsoft.com/office/powerpoint/2010/main" val="296289584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46619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a:prstGeom prst="rect">
            <a:avLst/>
          </a:prstGeo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25019116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a:prstGeom prst="rect">
            <a:avLst/>
          </a:prstGeo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1076052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4989175" y="5080000"/>
            <a:ext cx="4302125" cy="140335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2082800" y="5080000"/>
            <a:ext cx="12753975" cy="140335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9158504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9246850" cy="1997392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40236686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505113" y="1211263"/>
            <a:ext cx="4811712" cy="25823862"/>
          </a:xfrm>
          <a:prstGeom prst="rect">
            <a:avLst/>
          </a:prstGeo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1211263"/>
            <a:ext cx="14282738" cy="25823862"/>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50696032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129925162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55833956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17663097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2082800" y="8585200"/>
            <a:ext cx="40703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6305550" y="8585200"/>
            <a:ext cx="40703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58352065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46576552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170445762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47617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4400322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2082800" y="5080000"/>
            <a:ext cx="17208500" cy="140335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19752028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98743815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63943138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4989175" y="787400"/>
            <a:ext cx="4302125" cy="255270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2082800" y="787400"/>
            <a:ext cx="12753975" cy="25527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67002017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362727493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64064111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80615404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2082800" y="8585200"/>
            <a:ext cx="85280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3250" y="8585200"/>
            <a:ext cx="85280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46448797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44998213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175190407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4133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429306877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38359696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84608167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56012365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4989175" y="787400"/>
            <a:ext cx="4302125" cy="255270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2082800" y="787400"/>
            <a:ext cx="12753975" cy="25527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66774289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95524325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11498298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200512713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2776200" y="8585200"/>
            <a:ext cx="31813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6109950" y="8585200"/>
            <a:ext cx="31813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09868509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6850631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19195716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67057049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41106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72935053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26369703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71639120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4989175" y="787400"/>
            <a:ext cx="4302125" cy="255270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2082800" y="787400"/>
            <a:ext cx="12753975" cy="25527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97270453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186356881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77744120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62501134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2082800" y="8585200"/>
            <a:ext cx="40703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6305550" y="8585200"/>
            <a:ext cx="40703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50536059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8371495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40282829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18598676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15372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3230739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83262092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55211819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4989175" y="787400"/>
            <a:ext cx="4302125" cy="255270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2082800" y="787400"/>
            <a:ext cx="12753975" cy="25527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5750588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2082800" y="8585200"/>
            <a:ext cx="85280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3250" y="8585200"/>
            <a:ext cx="8528050" cy="177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2594079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6800608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35505494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9674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1372809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0021536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4765952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9373304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4989175" y="787400"/>
            <a:ext cx="4302125" cy="255270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2082800" y="787400"/>
            <a:ext cx="12753975" cy="25527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4561543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40757022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a:xfrm>
            <a:off x="1069975" y="7061200"/>
            <a:ext cx="19246850" cy="1997392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8622411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191593798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069975"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9600"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6767183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5424027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23045344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292781527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4888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8958022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4576560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9246850" cy="1997392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1755937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505113" y="7061200"/>
            <a:ext cx="4811712" cy="199739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4282738" cy="1997392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534259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a:prstGeom prst="rect">
            <a:avLst/>
          </a:prstGeo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32369912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7971319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a:prstGeom prst="rect">
            <a:avLst/>
          </a:prstGeo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81678439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
        <p:nvSpPr>
          <p:cNvPr id="3" name="Zástupný symbol pro obsah 2"/>
          <p:cNvSpPr>
            <a:spLocks noGrp="1"/>
          </p:cNvSpPr>
          <p:nvPr>
            <p:ph sz="half" idx="1"/>
          </p:nvPr>
        </p:nvSpPr>
        <p:spPr>
          <a:xfrm>
            <a:off x="2082800" y="3937000"/>
            <a:ext cx="8528050" cy="2237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3250" y="3937000"/>
            <a:ext cx="8528050" cy="2237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73401181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676255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2082800" y="15608300"/>
            <a:ext cx="852805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3250" y="15608300"/>
            <a:ext cx="852805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6206986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Tree>
    <p:extLst>
      <p:ext uri="{BB962C8B-B14F-4D97-AF65-F5344CB8AC3E}">
        <p14:creationId xmlns:p14="http://schemas.microsoft.com/office/powerpoint/2010/main" val="28634485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1056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a:prstGeom prst="rect">
            <a:avLst/>
          </a:prstGeo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68841348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a:prstGeom prst="rect">
            <a:avLst/>
          </a:prstGeo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19567193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a:prstGeom prst="rect">
            <a:avLst/>
          </a:prstGeom>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73649594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505113" y="1211263"/>
            <a:ext cx="4811712" cy="25103137"/>
          </a:xfrm>
          <a:prstGeom prst="rect">
            <a:avLst/>
          </a:prstGeo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1211263"/>
            <a:ext cx="14282738" cy="251031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030616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9567261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a:xfrm>
            <a:off x="1069975" y="7061200"/>
            <a:ext cx="19246850" cy="1997392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07787557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7745366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069975"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9600"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8026836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33233061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84760029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29288671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57265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63184346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5011485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9246850" cy="1997392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9746386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505113" y="7061200"/>
            <a:ext cx="4811712" cy="210820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4282738" cy="21082000"/>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03639270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10915816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a:xfrm>
            <a:off x="1069975" y="7061200"/>
            <a:ext cx="19246850" cy="1997392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12983004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4434159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279739397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069975"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9600"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75271172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50353575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375406255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36658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31485306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39258869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9246850" cy="1997392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7455564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505113" y="7061200"/>
            <a:ext cx="4811712" cy="210820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4282738" cy="21082000"/>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73012087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182403703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3175816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5638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256118188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041400" y="14859000"/>
            <a:ext cx="4749800" cy="1024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5943600" y="14859000"/>
            <a:ext cx="4749800" cy="1024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02973322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63937042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6450315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37224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46902322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71257688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85814046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280400" y="4368800"/>
            <a:ext cx="2413000" cy="207391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41400" y="4368800"/>
            <a:ext cx="7086600" cy="207391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44916945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711865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51531492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76497996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27743979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041400" y="14859000"/>
            <a:ext cx="4749800" cy="1024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5943600" y="14859000"/>
            <a:ext cx="4749800" cy="1024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7912711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7409490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133603513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7421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81377890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59313791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11880169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280400" y="4368800"/>
            <a:ext cx="2413000" cy="20739100"/>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1041400" y="4368800"/>
            <a:ext cx="7086600" cy="207391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8082182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85444304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03375" y="9401175"/>
            <a:ext cx="18180050" cy="6488113"/>
          </a:xfrm>
        </p:spPr>
        <p:txBody>
          <a:bodyPr/>
          <a:lstStyle/>
          <a:p>
            <a:r>
              <a:rPr lang="cs-CZ" smtClean="0"/>
              <a:t>Kliknutím lze upravit styl.</a:t>
            </a:r>
            <a:endParaRPr lang="en-US"/>
          </a:p>
        </p:txBody>
      </p:sp>
      <p:sp>
        <p:nvSpPr>
          <p:cNvPr id="3" name="Podnadpis 2"/>
          <p:cNvSpPr>
            <a:spLocks noGrp="1"/>
          </p:cNvSpPr>
          <p:nvPr>
            <p:ph type="subTitle" idx="1"/>
          </p:nvPr>
        </p:nvSpPr>
        <p:spPr>
          <a:xfrm>
            <a:off x="3208338" y="17149763"/>
            <a:ext cx="14970125" cy="77343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en-US"/>
          </a:p>
        </p:txBody>
      </p:sp>
    </p:spTree>
    <p:extLst>
      <p:ext uri="{BB962C8B-B14F-4D97-AF65-F5344CB8AC3E}">
        <p14:creationId xmlns:p14="http://schemas.microsoft.com/office/powerpoint/2010/main" val="171326215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a:xfrm>
            <a:off x="1069975" y="7061200"/>
            <a:ext cx="19246850" cy="19973925"/>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44100199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89100" y="19446875"/>
            <a:ext cx="18178463" cy="6011863"/>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1689100" y="12827000"/>
            <a:ext cx="18178463" cy="6619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206064239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1069975"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10769600" y="7061200"/>
            <a:ext cx="9547225" cy="19973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173642684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11263"/>
            <a:ext cx="19246850" cy="5045075"/>
          </a:xfrm>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1069975" y="6773863"/>
            <a:ext cx="9448800"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069975" y="9598025"/>
            <a:ext cx="9448800"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10864850" y="6773863"/>
            <a:ext cx="9451975"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10864850" y="9598025"/>
            <a:ext cx="9451975" cy="17437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87874500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Tree>
    <p:extLst>
      <p:ext uri="{BB962C8B-B14F-4D97-AF65-F5344CB8AC3E}">
        <p14:creationId xmlns:p14="http://schemas.microsoft.com/office/powerpoint/2010/main" val="261841185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15533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69975" y="1204913"/>
            <a:ext cx="7035800" cy="5127625"/>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8361363" y="1204913"/>
            <a:ext cx="11955462" cy="258302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069975" y="6332538"/>
            <a:ext cx="7035800" cy="20702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420024175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192588" y="21185188"/>
            <a:ext cx="12831762" cy="2500312"/>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4192588" y="2703513"/>
            <a:ext cx="12831762" cy="181594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a:endParaRPr>
          </a:p>
        </p:txBody>
      </p:sp>
      <p:sp>
        <p:nvSpPr>
          <p:cNvPr id="4" name="Zástupný symbol pro text 3"/>
          <p:cNvSpPr>
            <a:spLocks noGrp="1"/>
          </p:cNvSpPr>
          <p:nvPr>
            <p:ph type="body" sz="half" idx="2"/>
          </p:nvPr>
        </p:nvSpPr>
        <p:spPr>
          <a:xfrm>
            <a:off x="4192588" y="23685500"/>
            <a:ext cx="12831762" cy="35528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69771474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a:xfrm>
            <a:off x="1069975" y="7061200"/>
            <a:ext cx="19246850" cy="19973925"/>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7705085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2082800" y="15608300"/>
            <a:ext cx="172085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2082800" y="5080000"/>
            <a:ext cx="17208500" cy="1024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342900" indent="-342900" algn="ctr" rtl="0" eaLnBrk="0" fontAlgn="base" hangingPunct="0">
        <a:spcBef>
          <a:spcPct val="0"/>
        </a:spcBef>
        <a:spcAft>
          <a:spcPct val="0"/>
        </a:spcAft>
        <a:defRPr sz="110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11000">
          <a:solidFill>
            <a:schemeClr val="tx1"/>
          </a:solidFill>
          <a:latin typeface="+mn-lt"/>
          <a:sym typeface="Gill Sans"/>
        </a:defRPr>
      </a:lvl2pPr>
      <a:lvl3pPr marL="1143000" indent="-228600" algn="ctr" rtl="0" eaLnBrk="0" fontAlgn="base" hangingPunct="0">
        <a:spcBef>
          <a:spcPct val="0"/>
        </a:spcBef>
        <a:spcAft>
          <a:spcPct val="0"/>
        </a:spcAft>
        <a:defRPr sz="11000">
          <a:solidFill>
            <a:schemeClr val="tx1"/>
          </a:solidFill>
          <a:latin typeface="+mn-lt"/>
          <a:sym typeface="Gill Sans"/>
        </a:defRPr>
      </a:lvl3pPr>
      <a:lvl4pPr marL="1600200" indent="-228600" algn="ctr" rtl="0" eaLnBrk="0" fontAlgn="base" hangingPunct="0">
        <a:spcBef>
          <a:spcPct val="0"/>
        </a:spcBef>
        <a:spcAft>
          <a:spcPct val="0"/>
        </a:spcAft>
        <a:defRPr sz="11000">
          <a:solidFill>
            <a:schemeClr val="tx1"/>
          </a:solidFill>
          <a:latin typeface="+mn-lt"/>
          <a:sym typeface="Gill Sans"/>
        </a:defRPr>
      </a:lvl4pPr>
      <a:lvl5pPr marL="2057400" indent="-228600" algn="ctr" rtl="0" eaLnBrk="0" fontAlgn="base" hangingPunct="0">
        <a:spcBef>
          <a:spcPct val="0"/>
        </a:spcBef>
        <a:spcAft>
          <a:spcPct val="0"/>
        </a:spcAft>
        <a:defRPr sz="11000">
          <a:solidFill>
            <a:schemeClr val="tx1"/>
          </a:solidFill>
          <a:latin typeface="+mn-lt"/>
          <a:sym typeface="Gill Sans"/>
        </a:defRPr>
      </a:lvl5pPr>
      <a:lvl6pPr marL="457200" algn="ctr" rtl="0" fontAlgn="base">
        <a:spcBef>
          <a:spcPct val="0"/>
        </a:spcBef>
        <a:spcAft>
          <a:spcPct val="0"/>
        </a:spcAft>
        <a:defRPr sz="11000">
          <a:solidFill>
            <a:schemeClr val="tx1"/>
          </a:solidFill>
          <a:latin typeface="+mn-lt"/>
          <a:sym typeface="Gill Sans"/>
        </a:defRPr>
      </a:lvl6pPr>
      <a:lvl7pPr marL="914400" algn="ctr" rtl="0" fontAlgn="base">
        <a:spcBef>
          <a:spcPct val="0"/>
        </a:spcBef>
        <a:spcAft>
          <a:spcPct val="0"/>
        </a:spcAft>
        <a:defRPr sz="11000">
          <a:solidFill>
            <a:schemeClr val="tx1"/>
          </a:solidFill>
          <a:latin typeface="+mn-lt"/>
          <a:sym typeface="Gill Sans"/>
        </a:defRPr>
      </a:lvl7pPr>
      <a:lvl8pPr marL="1371600" algn="ctr" rtl="0" fontAlgn="base">
        <a:spcBef>
          <a:spcPct val="0"/>
        </a:spcBef>
        <a:spcAft>
          <a:spcPct val="0"/>
        </a:spcAft>
        <a:defRPr sz="11000">
          <a:solidFill>
            <a:schemeClr val="tx1"/>
          </a:solidFill>
          <a:latin typeface="+mn-lt"/>
          <a:sym typeface="Gill Sans"/>
        </a:defRPr>
      </a:lvl8pPr>
      <a:lvl9pPr marL="1828800" algn="ctr" rtl="0" fontAlgn="base">
        <a:spcBef>
          <a:spcPct val="0"/>
        </a:spcBef>
        <a:spcAft>
          <a:spcPct val="0"/>
        </a:spcAft>
        <a:defRPr sz="11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889000" indent="-571500" algn="l" rtl="0" eaLnBrk="0" fontAlgn="base" hangingPunct="0">
        <a:spcBef>
          <a:spcPts val="7400"/>
        </a:spcBef>
        <a:spcAft>
          <a:spcPct val="0"/>
        </a:spcAft>
        <a:buSzPct val="171000"/>
        <a:buFont typeface="Gill Sans"/>
        <a:buChar char="•"/>
        <a:defRPr sz="13000">
          <a:solidFill>
            <a:schemeClr val="tx1"/>
          </a:solidFill>
          <a:latin typeface="+mn-lt"/>
          <a:ea typeface="+mn-ea"/>
          <a:cs typeface="+mn-cs"/>
          <a:sym typeface="Gill Sans"/>
        </a:defRPr>
      </a:lvl1pPr>
      <a:lvl2pPr marL="13335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2pPr>
      <a:lvl3pPr marL="17780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3pPr>
      <a:lvl4pPr marL="22225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4pPr>
      <a:lvl5pPr marL="26670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5pPr>
      <a:lvl6pPr marL="3124200" indent="-571500" algn="l" rtl="0" fontAlgn="base">
        <a:spcBef>
          <a:spcPts val="7400"/>
        </a:spcBef>
        <a:spcAft>
          <a:spcPct val="0"/>
        </a:spcAft>
        <a:buSzPct val="171000"/>
        <a:buFont typeface="Gill Sans"/>
        <a:buChar char="•"/>
        <a:defRPr sz="13000">
          <a:solidFill>
            <a:schemeClr val="tx1"/>
          </a:solidFill>
          <a:latin typeface="+mn-lt"/>
          <a:sym typeface="Gill Sans"/>
        </a:defRPr>
      </a:lvl6pPr>
      <a:lvl7pPr marL="3581400" indent="-571500" algn="l" rtl="0" fontAlgn="base">
        <a:spcBef>
          <a:spcPts val="7400"/>
        </a:spcBef>
        <a:spcAft>
          <a:spcPct val="0"/>
        </a:spcAft>
        <a:buSzPct val="171000"/>
        <a:buFont typeface="Gill Sans"/>
        <a:buChar char="•"/>
        <a:defRPr sz="13000">
          <a:solidFill>
            <a:schemeClr val="tx1"/>
          </a:solidFill>
          <a:latin typeface="+mn-lt"/>
          <a:sym typeface="Gill Sans"/>
        </a:defRPr>
      </a:lvl7pPr>
      <a:lvl8pPr marL="4038600" indent="-571500" algn="l" rtl="0" fontAlgn="base">
        <a:spcBef>
          <a:spcPts val="7400"/>
        </a:spcBef>
        <a:spcAft>
          <a:spcPct val="0"/>
        </a:spcAft>
        <a:buSzPct val="171000"/>
        <a:buFont typeface="Gill Sans"/>
        <a:buChar char="•"/>
        <a:defRPr sz="13000">
          <a:solidFill>
            <a:schemeClr val="tx1"/>
          </a:solidFill>
          <a:latin typeface="+mn-lt"/>
          <a:sym typeface="Gill Sans"/>
        </a:defRPr>
      </a:lvl8pPr>
      <a:lvl9pPr marL="4495800" indent="-571500" algn="l" rtl="0" fontAlgn="base">
        <a:spcBef>
          <a:spcPts val="7400"/>
        </a:spcBef>
        <a:spcAft>
          <a:spcPct val="0"/>
        </a:spcAft>
        <a:buSzPct val="171000"/>
        <a:buFont typeface="Gill Sans"/>
        <a:buChar char="•"/>
        <a:defRPr sz="13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2082800" y="787400"/>
            <a:ext cx="17208500" cy="756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0243" name="Rectangle 2"/>
          <p:cNvSpPr>
            <a:spLocks noGrp="1" noChangeArrowheads="1"/>
          </p:cNvSpPr>
          <p:nvPr>
            <p:ph type="body" idx="1"/>
          </p:nvPr>
        </p:nvSpPr>
        <p:spPr bwMode="auto">
          <a:xfrm>
            <a:off x="2082800" y="8585200"/>
            <a:ext cx="8293100" cy="177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760413" indent="-493713" algn="l" rtl="0" eaLnBrk="0" fontAlgn="base" hangingPunct="0">
        <a:spcBef>
          <a:spcPts val="11800"/>
        </a:spcBef>
        <a:spcAft>
          <a:spcPct val="0"/>
        </a:spcAft>
        <a:buSzPct val="171000"/>
        <a:buFont typeface="Gill Sans"/>
        <a:buChar char="•"/>
        <a:defRPr sz="9800">
          <a:solidFill>
            <a:schemeClr val="tx1"/>
          </a:solidFill>
          <a:latin typeface="+mn-lt"/>
          <a:ea typeface="+mn-ea"/>
          <a:cs typeface="+mn-cs"/>
          <a:sym typeface="Gill Sans"/>
        </a:defRPr>
      </a:lvl1pPr>
      <a:lvl2pPr marL="1204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2pPr>
      <a:lvl3pPr marL="1649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3pPr>
      <a:lvl4pPr marL="2093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4pPr>
      <a:lvl5pPr marL="2538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5pPr>
      <a:lvl6pPr marL="2995613" indent="-493713" algn="l" rtl="0" fontAlgn="base">
        <a:spcBef>
          <a:spcPts val="11800"/>
        </a:spcBef>
        <a:spcAft>
          <a:spcPct val="0"/>
        </a:spcAft>
        <a:buSzPct val="171000"/>
        <a:buFont typeface="Gill Sans"/>
        <a:buChar char="•"/>
        <a:defRPr sz="9800">
          <a:solidFill>
            <a:schemeClr val="tx1"/>
          </a:solidFill>
          <a:latin typeface="+mn-lt"/>
          <a:sym typeface="Gill Sans"/>
        </a:defRPr>
      </a:lvl6pPr>
      <a:lvl7pPr marL="3452813" indent="-493713" algn="l" rtl="0" fontAlgn="base">
        <a:spcBef>
          <a:spcPts val="11800"/>
        </a:spcBef>
        <a:spcAft>
          <a:spcPct val="0"/>
        </a:spcAft>
        <a:buSzPct val="171000"/>
        <a:buFont typeface="Gill Sans"/>
        <a:buChar char="•"/>
        <a:defRPr sz="9800">
          <a:solidFill>
            <a:schemeClr val="tx1"/>
          </a:solidFill>
          <a:latin typeface="+mn-lt"/>
          <a:sym typeface="Gill Sans"/>
        </a:defRPr>
      </a:lvl7pPr>
      <a:lvl8pPr marL="3910013" indent="-493713" algn="l" rtl="0" fontAlgn="base">
        <a:spcBef>
          <a:spcPts val="11800"/>
        </a:spcBef>
        <a:spcAft>
          <a:spcPct val="0"/>
        </a:spcAft>
        <a:buSzPct val="171000"/>
        <a:buFont typeface="Gill Sans"/>
        <a:buChar char="•"/>
        <a:defRPr sz="9800">
          <a:solidFill>
            <a:schemeClr val="tx1"/>
          </a:solidFill>
          <a:latin typeface="+mn-lt"/>
          <a:sym typeface="Gill Sans"/>
        </a:defRPr>
      </a:lvl8pPr>
      <a:lvl9pPr marL="4367213" indent="-493713" algn="l" rtl="0" fontAlgn="base">
        <a:spcBef>
          <a:spcPts val="11800"/>
        </a:spcBef>
        <a:spcAft>
          <a:spcPct val="0"/>
        </a:spcAft>
        <a:buSzPct val="171000"/>
        <a:buFont typeface="Gill Sans"/>
        <a:buChar char="•"/>
        <a:defRPr sz="98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2082800" y="787400"/>
            <a:ext cx="17208500" cy="756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1267" name="Rectangle 2"/>
          <p:cNvSpPr>
            <a:spLocks noGrp="1" noChangeArrowheads="1"/>
          </p:cNvSpPr>
          <p:nvPr>
            <p:ph type="body" idx="1"/>
          </p:nvPr>
        </p:nvSpPr>
        <p:spPr bwMode="auto">
          <a:xfrm>
            <a:off x="2082800" y="8585200"/>
            <a:ext cx="17208500" cy="177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760413" indent="-493713" algn="l" rtl="0" eaLnBrk="0" fontAlgn="base" hangingPunct="0">
        <a:spcBef>
          <a:spcPts val="11800"/>
        </a:spcBef>
        <a:spcAft>
          <a:spcPct val="0"/>
        </a:spcAft>
        <a:buSzPct val="171000"/>
        <a:buFont typeface="Gill Sans"/>
        <a:buChar char="•"/>
        <a:defRPr sz="9800">
          <a:solidFill>
            <a:schemeClr val="tx1"/>
          </a:solidFill>
          <a:latin typeface="+mn-lt"/>
          <a:ea typeface="+mn-ea"/>
          <a:cs typeface="+mn-cs"/>
          <a:sym typeface="Gill Sans"/>
        </a:defRPr>
      </a:lvl1pPr>
      <a:lvl2pPr marL="1204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2pPr>
      <a:lvl3pPr marL="1649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3pPr>
      <a:lvl4pPr marL="2093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4pPr>
      <a:lvl5pPr marL="2538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5pPr>
      <a:lvl6pPr marL="2995613" indent="-493713" algn="l" rtl="0" fontAlgn="base">
        <a:spcBef>
          <a:spcPts val="11800"/>
        </a:spcBef>
        <a:spcAft>
          <a:spcPct val="0"/>
        </a:spcAft>
        <a:buSzPct val="171000"/>
        <a:buFont typeface="Gill Sans"/>
        <a:buChar char="•"/>
        <a:defRPr sz="9800">
          <a:solidFill>
            <a:schemeClr val="tx1"/>
          </a:solidFill>
          <a:latin typeface="+mn-lt"/>
          <a:sym typeface="Gill Sans"/>
        </a:defRPr>
      </a:lvl6pPr>
      <a:lvl7pPr marL="3452813" indent="-493713" algn="l" rtl="0" fontAlgn="base">
        <a:spcBef>
          <a:spcPts val="11800"/>
        </a:spcBef>
        <a:spcAft>
          <a:spcPct val="0"/>
        </a:spcAft>
        <a:buSzPct val="171000"/>
        <a:buFont typeface="Gill Sans"/>
        <a:buChar char="•"/>
        <a:defRPr sz="9800">
          <a:solidFill>
            <a:schemeClr val="tx1"/>
          </a:solidFill>
          <a:latin typeface="+mn-lt"/>
          <a:sym typeface="Gill Sans"/>
        </a:defRPr>
      </a:lvl7pPr>
      <a:lvl8pPr marL="3910013" indent="-493713" algn="l" rtl="0" fontAlgn="base">
        <a:spcBef>
          <a:spcPts val="11800"/>
        </a:spcBef>
        <a:spcAft>
          <a:spcPct val="0"/>
        </a:spcAft>
        <a:buSzPct val="171000"/>
        <a:buFont typeface="Gill Sans"/>
        <a:buChar char="•"/>
        <a:defRPr sz="9800">
          <a:solidFill>
            <a:schemeClr val="tx1"/>
          </a:solidFill>
          <a:latin typeface="+mn-lt"/>
          <a:sym typeface="Gill Sans"/>
        </a:defRPr>
      </a:lvl8pPr>
      <a:lvl9pPr marL="4367213" indent="-493713" algn="l" rtl="0" fontAlgn="base">
        <a:spcBef>
          <a:spcPts val="11800"/>
        </a:spcBef>
        <a:spcAft>
          <a:spcPct val="0"/>
        </a:spcAft>
        <a:buSzPct val="171000"/>
        <a:buFont typeface="Gill Sans"/>
        <a:buChar char="•"/>
        <a:defRPr sz="98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2082800" y="787400"/>
            <a:ext cx="17208500" cy="756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2291" name="Rectangle 2"/>
          <p:cNvSpPr>
            <a:spLocks noGrp="1" noChangeArrowheads="1"/>
          </p:cNvSpPr>
          <p:nvPr>
            <p:ph type="body" idx="1"/>
          </p:nvPr>
        </p:nvSpPr>
        <p:spPr bwMode="auto">
          <a:xfrm>
            <a:off x="12776200" y="8585200"/>
            <a:ext cx="6515100" cy="177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760413" indent="-493713" algn="l" rtl="0" eaLnBrk="0" fontAlgn="base" hangingPunct="0">
        <a:spcBef>
          <a:spcPts val="11800"/>
        </a:spcBef>
        <a:spcAft>
          <a:spcPct val="0"/>
        </a:spcAft>
        <a:buSzPct val="171000"/>
        <a:buFont typeface="Gill Sans"/>
        <a:buChar char="•"/>
        <a:defRPr sz="9800">
          <a:solidFill>
            <a:schemeClr val="tx1"/>
          </a:solidFill>
          <a:latin typeface="+mn-lt"/>
          <a:ea typeface="+mn-ea"/>
          <a:cs typeface="+mn-cs"/>
          <a:sym typeface="Gill Sans"/>
        </a:defRPr>
      </a:lvl1pPr>
      <a:lvl2pPr marL="1204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2pPr>
      <a:lvl3pPr marL="1649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3pPr>
      <a:lvl4pPr marL="2093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4pPr>
      <a:lvl5pPr marL="2538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5pPr>
      <a:lvl6pPr marL="2995613" indent="-493713" algn="l" rtl="0" fontAlgn="base">
        <a:spcBef>
          <a:spcPts val="11800"/>
        </a:spcBef>
        <a:spcAft>
          <a:spcPct val="0"/>
        </a:spcAft>
        <a:buSzPct val="171000"/>
        <a:buFont typeface="Gill Sans"/>
        <a:buChar char="•"/>
        <a:defRPr sz="9800">
          <a:solidFill>
            <a:schemeClr val="tx1"/>
          </a:solidFill>
          <a:latin typeface="+mn-lt"/>
          <a:sym typeface="Gill Sans"/>
        </a:defRPr>
      </a:lvl6pPr>
      <a:lvl7pPr marL="3452813" indent="-493713" algn="l" rtl="0" fontAlgn="base">
        <a:spcBef>
          <a:spcPts val="11800"/>
        </a:spcBef>
        <a:spcAft>
          <a:spcPct val="0"/>
        </a:spcAft>
        <a:buSzPct val="171000"/>
        <a:buFont typeface="Gill Sans"/>
        <a:buChar char="•"/>
        <a:defRPr sz="9800">
          <a:solidFill>
            <a:schemeClr val="tx1"/>
          </a:solidFill>
          <a:latin typeface="+mn-lt"/>
          <a:sym typeface="Gill Sans"/>
        </a:defRPr>
      </a:lvl7pPr>
      <a:lvl8pPr marL="3910013" indent="-493713" algn="l" rtl="0" fontAlgn="base">
        <a:spcBef>
          <a:spcPts val="11800"/>
        </a:spcBef>
        <a:spcAft>
          <a:spcPct val="0"/>
        </a:spcAft>
        <a:buSzPct val="171000"/>
        <a:buFont typeface="Gill Sans"/>
        <a:buChar char="•"/>
        <a:defRPr sz="9800">
          <a:solidFill>
            <a:schemeClr val="tx1"/>
          </a:solidFill>
          <a:latin typeface="+mn-lt"/>
          <a:sym typeface="Gill Sans"/>
        </a:defRPr>
      </a:lvl8pPr>
      <a:lvl9pPr marL="4367213" indent="-493713" algn="l" rtl="0" fontAlgn="base">
        <a:spcBef>
          <a:spcPts val="11800"/>
        </a:spcBef>
        <a:spcAft>
          <a:spcPct val="0"/>
        </a:spcAft>
        <a:buSzPct val="171000"/>
        <a:buFont typeface="Gill Sans"/>
        <a:buChar char="•"/>
        <a:defRPr sz="98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2082800" y="787400"/>
            <a:ext cx="17208500" cy="756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3315" name="Rectangle 2"/>
          <p:cNvSpPr>
            <a:spLocks noGrp="1" noChangeArrowheads="1"/>
          </p:cNvSpPr>
          <p:nvPr>
            <p:ph type="body" idx="1"/>
          </p:nvPr>
        </p:nvSpPr>
        <p:spPr bwMode="auto">
          <a:xfrm>
            <a:off x="2082800" y="8585200"/>
            <a:ext cx="8293100" cy="177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760413" indent="-493713" algn="l" rtl="0" eaLnBrk="0" fontAlgn="base" hangingPunct="0">
        <a:spcBef>
          <a:spcPts val="11800"/>
        </a:spcBef>
        <a:spcAft>
          <a:spcPct val="0"/>
        </a:spcAft>
        <a:buSzPct val="171000"/>
        <a:buFont typeface="Gill Sans"/>
        <a:buChar char="•"/>
        <a:defRPr sz="9800">
          <a:solidFill>
            <a:schemeClr val="tx1"/>
          </a:solidFill>
          <a:latin typeface="+mn-lt"/>
          <a:ea typeface="+mn-ea"/>
          <a:cs typeface="+mn-cs"/>
          <a:sym typeface="Gill Sans"/>
        </a:defRPr>
      </a:lvl1pPr>
      <a:lvl2pPr marL="1204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2pPr>
      <a:lvl3pPr marL="1649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3pPr>
      <a:lvl4pPr marL="20939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4pPr>
      <a:lvl5pPr marL="2538413" indent="-493713" algn="l" rtl="0" eaLnBrk="0" fontAlgn="base" hangingPunct="0">
        <a:spcBef>
          <a:spcPts val="11800"/>
        </a:spcBef>
        <a:spcAft>
          <a:spcPct val="0"/>
        </a:spcAft>
        <a:buSzPct val="171000"/>
        <a:buFont typeface="Gill Sans"/>
        <a:buChar char="•"/>
        <a:defRPr sz="9800">
          <a:solidFill>
            <a:schemeClr val="tx1"/>
          </a:solidFill>
          <a:latin typeface="+mn-lt"/>
          <a:sym typeface="Gill Sans"/>
        </a:defRPr>
      </a:lvl5pPr>
      <a:lvl6pPr marL="2995613" indent="-493713" algn="l" rtl="0" fontAlgn="base">
        <a:spcBef>
          <a:spcPts val="11800"/>
        </a:spcBef>
        <a:spcAft>
          <a:spcPct val="0"/>
        </a:spcAft>
        <a:buSzPct val="171000"/>
        <a:buFont typeface="Gill Sans"/>
        <a:buChar char="•"/>
        <a:defRPr sz="9800">
          <a:solidFill>
            <a:schemeClr val="tx1"/>
          </a:solidFill>
          <a:latin typeface="+mn-lt"/>
          <a:sym typeface="Gill Sans"/>
        </a:defRPr>
      </a:lvl6pPr>
      <a:lvl7pPr marL="3452813" indent="-493713" algn="l" rtl="0" fontAlgn="base">
        <a:spcBef>
          <a:spcPts val="11800"/>
        </a:spcBef>
        <a:spcAft>
          <a:spcPct val="0"/>
        </a:spcAft>
        <a:buSzPct val="171000"/>
        <a:buFont typeface="Gill Sans"/>
        <a:buChar char="•"/>
        <a:defRPr sz="9800">
          <a:solidFill>
            <a:schemeClr val="tx1"/>
          </a:solidFill>
          <a:latin typeface="+mn-lt"/>
          <a:sym typeface="Gill Sans"/>
        </a:defRPr>
      </a:lvl7pPr>
      <a:lvl8pPr marL="3910013" indent="-493713" algn="l" rtl="0" fontAlgn="base">
        <a:spcBef>
          <a:spcPts val="11800"/>
        </a:spcBef>
        <a:spcAft>
          <a:spcPct val="0"/>
        </a:spcAft>
        <a:buSzPct val="171000"/>
        <a:buFont typeface="Gill Sans"/>
        <a:buChar char="•"/>
        <a:defRPr sz="9800">
          <a:solidFill>
            <a:schemeClr val="tx1"/>
          </a:solidFill>
          <a:latin typeface="+mn-lt"/>
          <a:sym typeface="Gill Sans"/>
        </a:defRPr>
      </a:lvl8pPr>
      <a:lvl9pPr marL="4367213" indent="-493713" algn="l" rtl="0" fontAlgn="base">
        <a:spcBef>
          <a:spcPts val="11800"/>
        </a:spcBef>
        <a:spcAft>
          <a:spcPct val="0"/>
        </a:spcAft>
        <a:buSzPct val="171000"/>
        <a:buFont typeface="Gill Sans"/>
        <a:buChar char="•"/>
        <a:defRPr sz="98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2082800" y="787400"/>
            <a:ext cx="17208500" cy="756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2051" name="Rectangle 2"/>
          <p:cNvSpPr>
            <a:spLocks noGrp="1" noChangeArrowheads="1"/>
          </p:cNvSpPr>
          <p:nvPr>
            <p:ph type="body" idx="1"/>
          </p:nvPr>
        </p:nvSpPr>
        <p:spPr bwMode="auto">
          <a:xfrm>
            <a:off x="2082800" y="8585200"/>
            <a:ext cx="17208500" cy="177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838200" indent="-571500" algn="l" rtl="0" eaLnBrk="0" fontAlgn="base" hangingPunct="0">
        <a:spcBef>
          <a:spcPts val="7400"/>
        </a:spcBef>
        <a:spcAft>
          <a:spcPct val="0"/>
        </a:spcAft>
        <a:buSzPct val="171000"/>
        <a:buFont typeface="Gill Sans"/>
        <a:buChar char="•"/>
        <a:defRPr sz="13000">
          <a:solidFill>
            <a:schemeClr val="tx1"/>
          </a:solidFill>
          <a:latin typeface="+mn-lt"/>
          <a:ea typeface="+mn-ea"/>
          <a:cs typeface="+mn-cs"/>
          <a:sym typeface="Gill Sans"/>
        </a:defRPr>
      </a:lvl1pPr>
      <a:lvl2pPr marL="12827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2pPr>
      <a:lvl3pPr marL="17272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3pPr>
      <a:lvl4pPr marL="21717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4pPr>
      <a:lvl5pPr marL="26162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5pPr>
      <a:lvl6pPr marL="3073400" indent="-571500" algn="l" rtl="0" fontAlgn="base">
        <a:spcBef>
          <a:spcPts val="7400"/>
        </a:spcBef>
        <a:spcAft>
          <a:spcPct val="0"/>
        </a:spcAft>
        <a:buSzPct val="171000"/>
        <a:buFont typeface="Gill Sans"/>
        <a:buChar char="•"/>
        <a:defRPr sz="13000">
          <a:solidFill>
            <a:schemeClr val="tx1"/>
          </a:solidFill>
          <a:latin typeface="+mn-lt"/>
          <a:sym typeface="Gill Sans"/>
        </a:defRPr>
      </a:lvl6pPr>
      <a:lvl7pPr marL="3530600" indent="-571500" algn="l" rtl="0" fontAlgn="base">
        <a:spcBef>
          <a:spcPts val="7400"/>
        </a:spcBef>
        <a:spcAft>
          <a:spcPct val="0"/>
        </a:spcAft>
        <a:buSzPct val="171000"/>
        <a:buFont typeface="Gill Sans"/>
        <a:buChar char="•"/>
        <a:defRPr sz="13000">
          <a:solidFill>
            <a:schemeClr val="tx1"/>
          </a:solidFill>
          <a:latin typeface="+mn-lt"/>
          <a:sym typeface="Gill Sans"/>
        </a:defRPr>
      </a:lvl7pPr>
      <a:lvl8pPr marL="3987800" indent="-571500" algn="l" rtl="0" fontAlgn="base">
        <a:spcBef>
          <a:spcPts val="7400"/>
        </a:spcBef>
        <a:spcAft>
          <a:spcPct val="0"/>
        </a:spcAft>
        <a:buSzPct val="171000"/>
        <a:buFont typeface="Gill Sans"/>
        <a:buChar char="•"/>
        <a:defRPr sz="13000">
          <a:solidFill>
            <a:schemeClr val="tx1"/>
          </a:solidFill>
          <a:latin typeface="+mn-lt"/>
          <a:sym typeface="Gill Sans"/>
        </a:defRPr>
      </a:lvl8pPr>
      <a:lvl9pPr marL="4445000" indent="-571500" algn="l" rtl="0" fontAlgn="base">
        <a:spcBef>
          <a:spcPts val="7400"/>
        </a:spcBef>
        <a:spcAft>
          <a:spcPct val="0"/>
        </a:spcAft>
        <a:buSzPct val="171000"/>
        <a:buFont typeface="Gill Sans"/>
        <a:buChar char="•"/>
        <a:defRPr sz="13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2082800" y="9220200"/>
            <a:ext cx="17208500" cy="1182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342900" indent="-342900" algn="ctr" rtl="0" eaLnBrk="0" fontAlgn="base" hangingPunct="0">
        <a:spcBef>
          <a:spcPct val="0"/>
        </a:spcBef>
        <a:spcAft>
          <a:spcPct val="0"/>
        </a:spcAft>
        <a:defRPr sz="110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11000">
          <a:solidFill>
            <a:schemeClr val="tx1"/>
          </a:solidFill>
          <a:latin typeface="+mn-lt"/>
          <a:sym typeface="Gill Sans"/>
        </a:defRPr>
      </a:lvl2pPr>
      <a:lvl3pPr marL="1143000" indent="-228600" algn="ctr" rtl="0" eaLnBrk="0" fontAlgn="base" hangingPunct="0">
        <a:spcBef>
          <a:spcPct val="0"/>
        </a:spcBef>
        <a:spcAft>
          <a:spcPct val="0"/>
        </a:spcAft>
        <a:defRPr sz="11000">
          <a:solidFill>
            <a:schemeClr val="tx1"/>
          </a:solidFill>
          <a:latin typeface="+mn-lt"/>
          <a:sym typeface="Gill Sans"/>
        </a:defRPr>
      </a:lvl3pPr>
      <a:lvl4pPr marL="1600200" indent="-228600" algn="ctr" rtl="0" eaLnBrk="0" fontAlgn="base" hangingPunct="0">
        <a:spcBef>
          <a:spcPct val="0"/>
        </a:spcBef>
        <a:spcAft>
          <a:spcPct val="0"/>
        </a:spcAft>
        <a:defRPr sz="11000">
          <a:solidFill>
            <a:schemeClr val="tx1"/>
          </a:solidFill>
          <a:latin typeface="+mn-lt"/>
          <a:sym typeface="Gill Sans"/>
        </a:defRPr>
      </a:lvl4pPr>
      <a:lvl5pPr marL="2057400" indent="-228600" algn="ctr" rtl="0" eaLnBrk="0" fontAlgn="base" hangingPunct="0">
        <a:spcBef>
          <a:spcPct val="0"/>
        </a:spcBef>
        <a:spcAft>
          <a:spcPct val="0"/>
        </a:spcAft>
        <a:defRPr sz="11000">
          <a:solidFill>
            <a:schemeClr val="tx1"/>
          </a:solidFill>
          <a:latin typeface="+mn-lt"/>
          <a:sym typeface="Gill Sans"/>
        </a:defRPr>
      </a:lvl5pPr>
      <a:lvl6pPr marL="457200" algn="ctr" rtl="0" fontAlgn="base">
        <a:spcBef>
          <a:spcPct val="0"/>
        </a:spcBef>
        <a:spcAft>
          <a:spcPct val="0"/>
        </a:spcAft>
        <a:defRPr sz="11000">
          <a:solidFill>
            <a:schemeClr val="tx1"/>
          </a:solidFill>
          <a:latin typeface="+mn-lt"/>
          <a:sym typeface="Gill Sans"/>
        </a:defRPr>
      </a:lvl6pPr>
      <a:lvl7pPr marL="914400" algn="ctr" rtl="0" fontAlgn="base">
        <a:spcBef>
          <a:spcPct val="0"/>
        </a:spcBef>
        <a:spcAft>
          <a:spcPct val="0"/>
        </a:spcAft>
        <a:defRPr sz="11000">
          <a:solidFill>
            <a:schemeClr val="tx1"/>
          </a:solidFill>
          <a:latin typeface="+mn-lt"/>
          <a:sym typeface="Gill Sans"/>
        </a:defRPr>
      </a:lvl7pPr>
      <a:lvl8pPr marL="1371600" algn="ctr" rtl="0" fontAlgn="base">
        <a:spcBef>
          <a:spcPct val="0"/>
        </a:spcBef>
        <a:spcAft>
          <a:spcPct val="0"/>
        </a:spcAft>
        <a:defRPr sz="11000">
          <a:solidFill>
            <a:schemeClr val="tx1"/>
          </a:solidFill>
          <a:latin typeface="+mn-lt"/>
          <a:sym typeface="Gill Sans"/>
        </a:defRPr>
      </a:lvl8pPr>
      <a:lvl9pPr marL="1828800" algn="ctr" rtl="0" fontAlgn="base">
        <a:spcBef>
          <a:spcPct val="0"/>
        </a:spcBef>
        <a:spcAft>
          <a:spcPct val="0"/>
        </a:spcAft>
        <a:defRPr sz="11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2082800" y="3937000"/>
            <a:ext cx="17208500" cy="2237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838200" indent="-571500" algn="l" rtl="0" eaLnBrk="0" fontAlgn="base" hangingPunct="0">
        <a:spcBef>
          <a:spcPts val="14900"/>
        </a:spcBef>
        <a:spcAft>
          <a:spcPct val="0"/>
        </a:spcAft>
        <a:buSzPct val="171000"/>
        <a:buFont typeface="Gill Sans"/>
        <a:buChar char="•"/>
        <a:defRPr sz="13000">
          <a:solidFill>
            <a:schemeClr val="tx1"/>
          </a:solidFill>
          <a:latin typeface="+mn-lt"/>
          <a:ea typeface="+mn-ea"/>
          <a:cs typeface="+mn-cs"/>
          <a:sym typeface="Gill Sans"/>
        </a:defRPr>
      </a:lvl1pPr>
      <a:lvl2pPr marL="1282700" indent="-571500" algn="l" rtl="0" eaLnBrk="0" fontAlgn="base" hangingPunct="0">
        <a:spcBef>
          <a:spcPts val="14900"/>
        </a:spcBef>
        <a:spcAft>
          <a:spcPct val="0"/>
        </a:spcAft>
        <a:buSzPct val="171000"/>
        <a:buFont typeface="Gill Sans"/>
        <a:buChar char="•"/>
        <a:defRPr sz="13000">
          <a:solidFill>
            <a:schemeClr val="tx1"/>
          </a:solidFill>
          <a:latin typeface="+mn-lt"/>
          <a:sym typeface="Gill Sans"/>
        </a:defRPr>
      </a:lvl2pPr>
      <a:lvl3pPr marL="1727200" indent="-571500" algn="l" rtl="0" eaLnBrk="0" fontAlgn="base" hangingPunct="0">
        <a:spcBef>
          <a:spcPts val="14900"/>
        </a:spcBef>
        <a:spcAft>
          <a:spcPct val="0"/>
        </a:spcAft>
        <a:buSzPct val="171000"/>
        <a:buFont typeface="Gill Sans"/>
        <a:buChar char="•"/>
        <a:defRPr sz="13000">
          <a:solidFill>
            <a:schemeClr val="tx1"/>
          </a:solidFill>
          <a:latin typeface="+mn-lt"/>
          <a:sym typeface="Gill Sans"/>
        </a:defRPr>
      </a:lvl3pPr>
      <a:lvl4pPr marL="2171700" indent="-571500" algn="l" rtl="0" eaLnBrk="0" fontAlgn="base" hangingPunct="0">
        <a:spcBef>
          <a:spcPts val="14900"/>
        </a:spcBef>
        <a:spcAft>
          <a:spcPct val="0"/>
        </a:spcAft>
        <a:buSzPct val="171000"/>
        <a:buFont typeface="Gill Sans"/>
        <a:buChar char="•"/>
        <a:defRPr sz="13000">
          <a:solidFill>
            <a:schemeClr val="tx1"/>
          </a:solidFill>
          <a:latin typeface="+mn-lt"/>
          <a:sym typeface="Gill Sans"/>
        </a:defRPr>
      </a:lvl4pPr>
      <a:lvl5pPr marL="2616200" indent="-571500" algn="l" rtl="0" eaLnBrk="0" fontAlgn="base" hangingPunct="0">
        <a:spcBef>
          <a:spcPts val="14900"/>
        </a:spcBef>
        <a:spcAft>
          <a:spcPct val="0"/>
        </a:spcAft>
        <a:buSzPct val="171000"/>
        <a:buFont typeface="Gill Sans"/>
        <a:buChar char="•"/>
        <a:defRPr sz="13000">
          <a:solidFill>
            <a:schemeClr val="tx1"/>
          </a:solidFill>
          <a:latin typeface="+mn-lt"/>
          <a:sym typeface="Gill Sans"/>
        </a:defRPr>
      </a:lvl5pPr>
      <a:lvl6pPr marL="3073400" indent="-571500" algn="l" rtl="0" fontAlgn="base">
        <a:spcBef>
          <a:spcPts val="14900"/>
        </a:spcBef>
        <a:spcAft>
          <a:spcPct val="0"/>
        </a:spcAft>
        <a:buSzPct val="171000"/>
        <a:buFont typeface="Gill Sans"/>
        <a:buChar char="•"/>
        <a:defRPr sz="13000">
          <a:solidFill>
            <a:schemeClr val="tx1"/>
          </a:solidFill>
          <a:latin typeface="+mn-lt"/>
          <a:sym typeface="Gill Sans"/>
        </a:defRPr>
      </a:lvl6pPr>
      <a:lvl7pPr marL="3530600" indent="-571500" algn="l" rtl="0" fontAlgn="base">
        <a:spcBef>
          <a:spcPts val="14900"/>
        </a:spcBef>
        <a:spcAft>
          <a:spcPct val="0"/>
        </a:spcAft>
        <a:buSzPct val="171000"/>
        <a:buFont typeface="Gill Sans"/>
        <a:buChar char="•"/>
        <a:defRPr sz="13000">
          <a:solidFill>
            <a:schemeClr val="tx1"/>
          </a:solidFill>
          <a:latin typeface="+mn-lt"/>
          <a:sym typeface="Gill Sans"/>
        </a:defRPr>
      </a:lvl7pPr>
      <a:lvl8pPr marL="3987800" indent="-571500" algn="l" rtl="0" fontAlgn="base">
        <a:spcBef>
          <a:spcPts val="14900"/>
        </a:spcBef>
        <a:spcAft>
          <a:spcPct val="0"/>
        </a:spcAft>
        <a:buSzPct val="171000"/>
        <a:buFont typeface="Gill Sans"/>
        <a:buChar char="•"/>
        <a:defRPr sz="13000">
          <a:solidFill>
            <a:schemeClr val="tx1"/>
          </a:solidFill>
          <a:latin typeface="+mn-lt"/>
          <a:sym typeface="Gill Sans"/>
        </a:defRPr>
      </a:lvl8pPr>
      <a:lvl9pPr marL="4445000" indent="-571500" algn="l" rtl="0" fontAlgn="base">
        <a:spcBef>
          <a:spcPts val="14900"/>
        </a:spcBef>
        <a:spcAft>
          <a:spcPct val="0"/>
        </a:spcAft>
        <a:buSzPct val="171000"/>
        <a:buFont typeface="Gill Sans"/>
        <a:buChar char="•"/>
        <a:defRPr sz="13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2082800" y="22860000"/>
            <a:ext cx="17208500"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342900" indent="-342900" algn="ctr" rtl="0" eaLnBrk="0" fontAlgn="base" hangingPunct="0">
        <a:spcBef>
          <a:spcPct val="0"/>
        </a:spcBef>
        <a:spcAft>
          <a:spcPct val="0"/>
        </a:spcAft>
        <a:defRPr sz="110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11000">
          <a:solidFill>
            <a:schemeClr val="tx1"/>
          </a:solidFill>
          <a:latin typeface="+mn-lt"/>
          <a:sym typeface="Gill Sans"/>
        </a:defRPr>
      </a:lvl2pPr>
      <a:lvl3pPr marL="1143000" indent="-228600" algn="ctr" rtl="0" eaLnBrk="0" fontAlgn="base" hangingPunct="0">
        <a:spcBef>
          <a:spcPct val="0"/>
        </a:spcBef>
        <a:spcAft>
          <a:spcPct val="0"/>
        </a:spcAft>
        <a:defRPr sz="11000">
          <a:solidFill>
            <a:schemeClr val="tx1"/>
          </a:solidFill>
          <a:latin typeface="+mn-lt"/>
          <a:sym typeface="Gill Sans"/>
        </a:defRPr>
      </a:lvl3pPr>
      <a:lvl4pPr marL="1600200" indent="-228600" algn="ctr" rtl="0" eaLnBrk="0" fontAlgn="base" hangingPunct="0">
        <a:spcBef>
          <a:spcPct val="0"/>
        </a:spcBef>
        <a:spcAft>
          <a:spcPct val="0"/>
        </a:spcAft>
        <a:defRPr sz="11000">
          <a:solidFill>
            <a:schemeClr val="tx1"/>
          </a:solidFill>
          <a:latin typeface="+mn-lt"/>
          <a:sym typeface="Gill Sans"/>
        </a:defRPr>
      </a:lvl4pPr>
      <a:lvl5pPr marL="2057400" indent="-228600" algn="ctr" rtl="0" eaLnBrk="0" fontAlgn="base" hangingPunct="0">
        <a:spcBef>
          <a:spcPct val="0"/>
        </a:spcBef>
        <a:spcAft>
          <a:spcPct val="0"/>
        </a:spcAft>
        <a:defRPr sz="11000">
          <a:solidFill>
            <a:schemeClr val="tx1"/>
          </a:solidFill>
          <a:latin typeface="+mn-lt"/>
          <a:sym typeface="Gill Sans"/>
        </a:defRPr>
      </a:lvl5pPr>
      <a:lvl6pPr marL="457200" algn="ctr" rtl="0" fontAlgn="base">
        <a:spcBef>
          <a:spcPct val="0"/>
        </a:spcBef>
        <a:spcAft>
          <a:spcPct val="0"/>
        </a:spcAft>
        <a:defRPr sz="11000">
          <a:solidFill>
            <a:schemeClr val="tx1"/>
          </a:solidFill>
          <a:latin typeface="+mn-lt"/>
          <a:sym typeface="Gill Sans"/>
        </a:defRPr>
      </a:lvl6pPr>
      <a:lvl7pPr marL="914400" algn="ctr" rtl="0" fontAlgn="base">
        <a:spcBef>
          <a:spcPct val="0"/>
        </a:spcBef>
        <a:spcAft>
          <a:spcPct val="0"/>
        </a:spcAft>
        <a:defRPr sz="11000">
          <a:solidFill>
            <a:schemeClr val="tx1"/>
          </a:solidFill>
          <a:latin typeface="+mn-lt"/>
          <a:sym typeface="Gill Sans"/>
        </a:defRPr>
      </a:lvl7pPr>
      <a:lvl8pPr marL="1371600" algn="ctr" rtl="0" fontAlgn="base">
        <a:spcBef>
          <a:spcPct val="0"/>
        </a:spcBef>
        <a:spcAft>
          <a:spcPct val="0"/>
        </a:spcAft>
        <a:defRPr sz="11000">
          <a:solidFill>
            <a:schemeClr val="tx1"/>
          </a:solidFill>
          <a:latin typeface="+mn-lt"/>
          <a:sym typeface="Gill Sans"/>
        </a:defRPr>
      </a:lvl8pPr>
      <a:lvl9pPr marL="1828800" algn="ctr" rtl="0" fontAlgn="base">
        <a:spcBef>
          <a:spcPct val="0"/>
        </a:spcBef>
        <a:spcAft>
          <a:spcPct val="0"/>
        </a:spcAft>
        <a:defRPr sz="11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2082800" y="22860000"/>
            <a:ext cx="17208500"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342900" indent="-342900" algn="ctr" rtl="0" eaLnBrk="0" fontAlgn="base" hangingPunct="0">
        <a:spcBef>
          <a:spcPct val="0"/>
        </a:spcBef>
        <a:spcAft>
          <a:spcPct val="0"/>
        </a:spcAft>
        <a:defRPr sz="110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11000">
          <a:solidFill>
            <a:schemeClr val="tx1"/>
          </a:solidFill>
          <a:latin typeface="+mn-lt"/>
          <a:sym typeface="Gill Sans"/>
        </a:defRPr>
      </a:lvl2pPr>
      <a:lvl3pPr marL="1143000" indent="-228600" algn="ctr" rtl="0" eaLnBrk="0" fontAlgn="base" hangingPunct="0">
        <a:spcBef>
          <a:spcPct val="0"/>
        </a:spcBef>
        <a:spcAft>
          <a:spcPct val="0"/>
        </a:spcAft>
        <a:defRPr sz="11000">
          <a:solidFill>
            <a:schemeClr val="tx1"/>
          </a:solidFill>
          <a:latin typeface="+mn-lt"/>
          <a:sym typeface="Gill Sans"/>
        </a:defRPr>
      </a:lvl3pPr>
      <a:lvl4pPr marL="1600200" indent="-228600" algn="ctr" rtl="0" eaLnBrk="0" fontAlgn="base" hangingPunct="0">
        <a:spcBef>
          <a:spcPct val="0"/>
        </a:spcBef>
        <a:spcAft>
          <a:spcPct val="0"/>
        </a:spcAft>
        <a:defRPr sz="11000">
          <a:solidFill>
            <a:schemeClr val="tx1"/>
          </a:solidFill>
          <a:latin typeface="+mn-lt"/>
          <a:sym typeface="Gill Sans"/>
        </a:defRPr>
      </a:lvl4pPr>
      <a:lvl5pPr marL="2057400" indent="-228600" algn="ctr" rtl="0" eaLnBrk="0" fontAlgn="base" hangingPunct="0">
        <a:spcBef>
          <a:spcPct val="0"/>
        </a:spcBef>
        <a:spcAft>
          <a:spcPct val="0"/>
        </a:spcAft>
        <a:defRPr sz="11000">
          <a:solidFill>
            <a:schemeClr val="tx1"/>
          </a:solidFill>
          <a:latin typeface="+mn-lt"/>
          <a:sym typeface="Gill Sans"/>
        </a:defRPr>
      </a:lvl5pPr>
      <a:lvl6pPr marL="457200" algn="ctr" rtl="0" fontAlgn="base">
        <a:spcBef>
          <a:spcPct val="0"/>
        </a:spcBef>
        <a:spcAft>
          <a:spcPct val="0"/>
        </a:spcAft>
        <a:defRPr sz="11000">
          <a:solidFill>
            <a:schemeClr val="tx1"/>
          </a:solidFill>
          <a:latin typeface="+mn-lt"/>
          <a:sym typeface="Gill Sans"/>
        </a:defRPr>
      </a:lvl6pPr>
      <a:lvl7pPr marL="914400" algn="ctr" rtl="0" fontAlgn="base">
        <a:spcBef>
          <a:spcPct val="0"/>
        </a:spcBef>
        <a:spcAft>
          <a:spcPct val="0"/>
        </a:spcAft>
        <a:defRPr sz="11000">
          <a:solidFill>
            <a:schemeClr val="tx1"/>
          </a:solidFill>
          <a:latin typeface="+mn-lt"/>
          <a:sym typeface="Gill Sans"/>
        </a:defRPr>
      </a:lvl7pPr>
      <a:lvl8pPr marL="1371600" algn="ctr" rtl="0" fontAlgn="base">
        <a:spcBef>
          <a:spcPct val="0"/>
        </a:spcBef>
        <a:spcAft>
          <a:spcPct val="0"/>
        </a:spcAft>
        <a:defRPr sz="11000">
          <a:solidFill>
            <a:schemeClr val="tx1"/>
          </a:solidFill>
          <a:latin typeface="+mn-lt"/>
          <a:sym typeface="Gill Sans"/>
        </a:defRPr>
      </a:lvl8pPr>
      <a:lvl9pPr marL="1828800" algn="ctr" rtl="0" fontAlgn="base">
        <a:spcBef>
          <a:spcPct val="0"/>
        </a:spcBef>
        <a:spcAft>
          <a:spcPct val="0"/>
        </a:spcAft>
        <a:defRPr sz="11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1041400" y="14859000"/>
            <a:ext cx="9652000" cy="1024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7171" name="Rectangle 2"/>
          <p:cNvSpPr>
            <a:spLocks noGrp="1" noChangeArrowheads="1"/>
          </p:cNvSpPr>
          <p:nvPr>
            <p:ph type="title"/>
          </p:nvPr>
        </p:nvSpPr>
        <p:spPr bwMode="auto">
          <a:xfrm>
            <a:off x="1041400" y="4368800"/>
            <a:ext cx="9652000" cy="1024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ctr" rtl="0" eaLnBrk="0" fontAlgn="base" hangingPunct="0">
        <a:spcBef>
          <a:spcPct val="0"/>
        </a:spcBef>
        <a:spcAft>
          <a:spcPct val="0"/>
        </a:spcAft>
        <a:defRPr sz="21600">
          <a:solidFill>
            <a:schemeClr val="tx1"/>
          </a:solidFill>
          <a:latin typeface="+mj-lt"/>
          <a:ea typeface="+mj-ea"/>
          <a:cs typeface="+mj-cs"/>
          <a:sym typeface="Gill Sans"/>
        </a:defRPr>
      </a:lvl1pPr>
      <a:lvl2pPr algn="ctr" rtl="0" eaLnBrk="0" fontAlgn="base" hangingPunct="0">
        <a:spcBef>
          <a:spcPct val="0"/>
        </a:spcBef>
        <a:spcAft>
          <a:spcPct val="0"/>
        </a:spcAft>
        <a:defRPr sz="21600">
          <a:solidFill>
            <a:schemeClr val="tx1"/>
          </a:solidFill>
          <a:latin typeface="Gill Sans"/>
          <a:sym typeface="Gill Sans"/>
        </a:defRPr>
      </a:lvl2pPr>
      <a:lvl3pPr algn="ctr" rtl="0" eaLnBrk="0" fontAlgn="base" hangingPunct="0">
        <a:spcBef>
          <a:spcPct val="0"/>
        </a:spcBef>
        <a:spcAft>
          <a:spcPct val="0"/>
        </a:spcAft>
        <a:defRPr sz="21600">
          <a:solidFill>
            <a:schemeClr val="tx1"/>
          </a:solidFill>
          <a:latin typeface="Gill Sans"/>
          <a:sym typeface="Gill Sans"/>
        </a:defRPr>
      </a:lvl3pPr>
      <a:lvl4pPr algn="ctr" rtl="0" eaLnBrk="0" fontAlgn="base" hangingPunct="0">
        <a:spcBef>
          <a:spcPct val="0"/>
        </a:spcBef>
        <a:spcAft>
          <a:spcPct val="0"/>
        </a:spcAft>
        <a:defRPr sz="21600">
          <a:solidFill>
            <a:schemeClr val="tx1"/>
          </a:solidFill>
          <a:latin typeface="Gill Sans"/>
          <a:sym typeface="Gill Sans"/>
        </a:defRPr>
      </a:lvl4pPr>
      <a:lvl5pPr algn="ctr" rtl="0" eaLnBrk="0" fontAlgn="base" hangingPunct="0">
        <a:spcBef>
          <a:spcPct val="0"/>
        </a:spcBef>
        <a:spcAft>
          <a:spcPct val="0"/>
        </a:spcAft>
        <a:defRPr sz="21600">
          <a:solidFill>
            <a:schemeClr val="tx1"/>
          </a:solidFill>
          <a:latin typeface="Gill Sans"/>
          <a:sym typeface="Gill Sans"/>
        </a:defRPr>
      </a:lvl5pPr>
      <a:lvl6pPr marL="457200" algn="ctr" rtl="0" fontAlgn="base">
        <a:spcBef>
          <a:spcPct val="0"/>
        </a:spcBef>
        <a:spcAft>
          <a:spcPct val="0"/>
        </a:spcAft>
        <a:defRPr sz="21600">
          <a:solidFill>
            <a:schemeClr val="tx1"/>
          </a:solidFill>
          <a:latin typeface="Gill Sans"/>
          <a:sym typeface="Gill Sans"/>
        </a:defRPr>
      </a:lvl6pPr>
      <a:lvl7pPr marL="914400" algn="ctr" rtl="0" fontAlgn="base">
        <a:spcBef>
          <a:spcPct val="0"/>
        </a:spcBef>
        <a:spcAft>
          <a:spcPct val="0"/>
        </a:spcAft>
        <a:defRPr sz="21600">
          <a:solidFill>
            <a:schemeClr val="tx1"/>
          </a:solidFill>
          <a:latin typeface="Gill Sans"/>
          <a:sym typeface="Gill Sans"/>
        </a:defRPr>
      </a:lvl7pPr>
      <a:lvl8pPr marL="1371600" algn="ctr" rtl="0" fontAlgn="base">
        <a:spcBef>
          <a:spcPct val="0"/>
        </a:spcBef>
        <a:spcAft>
          <a:spcPct val="0"/>
        </a:spcAft>
        <a:defRPr sz="21600">
          <a:solidFill>
            <a:schemeClr val="tx1"/>
          </a:solidFill>
          <a:latin typeface="Gill Sans"/>
          <a:sym typeface="Gill Sans"/>
        </a:defRPr>
      </a:lvl8pPr>
      <a:lvl9pPr marL="1828800" algn="ctr" rtl="0" fontAlgn="base">
        <a:spcBef>
          <a:spcPct val="0"/>
        </a:spcBef>
        <a:spcAft>
          <a:spcPct val="0"/>
        </a:spcAft>
        <a:defRPr sz="21600">
          <a:solidFill>
            <a:schemeClr val="tx1"/>
          </a:solidFill>
          <a:latin typeface="Gill Sans"/>
          <a:sym typeface="Gill Sans"/>
        </a:defRPr>
      </a:lvl9pPr>
    </p:titleStyle>
    <p:bodyStyle>
      <a:lvl1pPr marL="342900" indent="-342900" algn="ctr" rtl="0" eaLnBrk="0" fontAlgn="base" hangingPunct="0">
        <a:spcBef>
          <a:spcPct val="0"/>
        </a:spcBef>
        <a:spcAft>
          <a:spcPct val="0"/>
        </a:spcAft>
        <a:defRPr sz="10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10400">
          <a:solidFill>
            <a:schemeClr val="tx1"/>
          </a:solidFill>
          <a:latin typeface="+mn-lt"/>
          <a:sym typeface="Gill Sans"/>
        </a:defRPr>
      </a:lvl2pPr>
      <a:lvl3pPr marL="1143000" indent="-228600" algn="ctr" rtl="0" eaLnBrk="0" fontAlgn="base" hangingPunct="0">
        <a:spcBef>
          <a:spcPct val="0"/>
        </a:spcBef>
        <a:spcAft>
          <a:spcPct val="0"/>
        </a:spcAft>
        <a:defRPr sz="10400">
          <a:solidFill>
            <a:schemeClr val="tx1"/>
          </a:solidFill>
          <a:latin typeface="+mn-lt"/>
          <a:sym typeface="Gill Sans"/>
        </a:defRPr>
      </a:lvl3pPr>
      <a:lvl4pPr marL="1600200" indent="-228600" algn="ctr" rtl="0" eaLnBrk="0" fontAlgn="base" hangingPunct="0">
        <a:spcBef>
          <a:spcPct val="0"/>
        </a:spcBef>
        <a:spcAft>
          <a:spcPct val="0"/>
        </a:spcAft>
        <a:defRPr sz="10400">
          <a:solidFill>
            <a:schemeClr val="tx1"/>
          </a:solidFill>
          <a:latin typeface="+mn-lt"/>
          <a:sym typeface="Gill Sans"/>
        </a:defRPr>
      </a:lvl4pPr>
      <a:lvl5pPr marL="2057400" indent="-228600" algn="ctr" rtl="0" eaLnBrk="0" fontAlgn="base" hangingPunct="0">
        <a:spcBef>
          <a:spcPct val="0"/>
        </a:spcBef>
        <a:spcAft>
          <a:spcPct val="0"/>
        </a:spcAft>
        <a:defRPr sz="10400">
          <a:solidFill>
            <a:schemeClr val="tx1"/>
          </a:solidFill>
          <a:latin typeface="+mn-lt"/>
          <a:sym typeface="Gill Sans"/>
        </a:defRPr>
      </a:lvl5pPr>
      <a:lvl6pPr marL="457200" algn="ctr" rtl="0" fontAlgn="base">
        <a:spcBef>
          <a:spcPct val="0"/>
        </a:spcBef>
        <a:spcAft>
          <a:spcPct val="0"/>
        </a:spcAft>
        <a:defRPr sz="10400">
          <a:solidFill>
            <a:schemeClr val="tx1"/>
          </a:solidFill>
          <a:latin typeface="+mn-lt"/>
          <a:sym typeface="Gill Sans"/>
        </a:defRPr>
      </a:lvl6pPr>
      <a:lvl7pPr marL="914400" algn="ctr" rtl="0" fontAlgn="base">
        <a:spcBef>
          <a:spcPct val="0"/>
        </a:spcBef>
        <a:spcAft>
          <a:spcPct val="0"/>
        </a:spcAft>
        <a:defRPr sz="10400">
          <a:solidFill>
            <a:schemeClr val="tx1"/>
          </a:solidFill>
          <a:latin typeface="+mn-lt"/>
          <a:sym typeface="Gill Sans"/>
        </a:defRPr>
      </a:lvl7pPr>
      <a:lvl8pPr marL="1371600" algn="ctr" rtl="0" fontAlgn="base">
        <a:spcBef>
          <a:spcPct val="0"/>
        </a:spcBef>
        <a:spcAft>
          <a:spcPct val="0"/>
        </a:spcAft>
        <a:defRPr sz="10400">
          <a:solidFill>
            <a:schemeClr val="tx1"/>
          </a:solidFill>
          <a:latin typeface="+mn-lt"/>
          <a:sym typeface="Gill Sans"/>
        </a:defRPr>
      </a:lvl8pPr>
      <a:lvl9pPr marL="1828800" algn="ctr" rtl="0" fontAlgn="base">
        <a:spcBef>
          <a:spcPct val="0"/>
        </a:spcBef>
        <a:spcAft>
          <a:spcPct val="0"/>
        </a:spcAft>
        <a:defRPr sz="104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1041400" y="14859000"/>
            <a:ext cx="9652000" cy="1024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8195" name="Rectangle 2"/>
          <p:cNvSpPr>
            <a:spLocks noGrp="1" noChangeArrowheads="1"/>
          </p:cNvSpPr>
          <p:nvPr>
            <p:ph type="title"/>
          </p:nvPr>
        </p:nvSpPr>
        <p:spPr bwMode="auto">
          <a:xfrm>
            <a:off x="1041400" y="4368800"/>
            <a:ext cx="9652000" cy="1024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defRPr sz="21600">
          <a:solidFill>
            <a:schemeClr val="tx1"/>
          </a:solidFill>
          <a:latin typeface="+mj-lt"/>
          <a:ea typeface="+mj-ea"/>
          <a:cs typeface="+mj-cs"/>
          <a:sym typeface="Gill Sans"/>
        </a:defRPr>
      </a:lvl1pPr>
      <a:lvl2pPr algn="ctr" rtl="0" eaLnBrk="0" fontAlgn="base" hangingPunct="0">
        <a:spcBef>
          <a:spcPct val="0"/>
        </a:spcBef>
        <a:spcAft>
          <a:spcPct val="0"/>
        </a:spcAft>
        <a:defRPr sz="21600">
          <a:solidFill>
            <a:schemeClr val="tx1"/>
          </a:solidFill>
          <a:latin typeface="Gill Sans"/>
          <a:sym typeface="Gill Sans"/>
        </a:defRPr>
      </a:lvl2pPr>
      <a:lvl3pPr algn="ctr" rtl="0" eaLnBrk="0" fontAlgn="base" hangingPunct="0">
        <a:spcBef>
          <a:spcPct val="0"/>
        </a:spcBef>
        <a:spcAft>
          <a:spcPct val="0"/>
        </a:spcAft>
        <a:defRPr sz="21600">
          <a:solidFill>
            <a:schemeClr val="tx1"/>
          </a:solidFill>
          <a:latin typeface="Gill Sans"/>
          <a:sym typeface="Gill Sans"/>
        </a:defRPr>
      </a:lvl3pPr>
      <a:lvl4pPr algn="ctr" rtl="0" eaLnBrk="0" fontAlgn="base" hangingPunct="0">
        <a:spcBef>
          <a:spcPct val="0"/>
        </a:spcBef>
        <a:spcAft>
          <a:spcPct val="0"/>
        </a:spcAft>
        <a:defRPr sz="21600">
          <a:solidFill>
            <a:schemeClr val="tx1"/>
          </a:solidFill>
          <a:latin typeface="Gill Sans"/>
          <a:sym typeface="Gill Sans"/>
        </a:defRPr>
      </a:lvl4pPr>
      <a:lvl5pPr algn="ctr" rtl="0" eaLnBrk="0" fontAlgn="base" hangingPunct="0">
        <a:spcBef>
          <a:spcPct val="0"/>
        </a:spcBef>
        <a:spcAft>
          <a:spcPct val="0"/>
        </a:spcAft>
        <a:defRPr sz="21600">
          <a:solidFill>
            <a:schemeClr val="tx1"/>
          </a:solidFill>
          <a:latin typeface="Gill Sans"/>
          <a:sym typeface="Gill Sans"/>
        </a:defRPr>
      </a:lvl5pPr>
      <a:lvl6pPr marL="457200" algn="ctr" rtl="0" fontAlgn="base">
        <a:spcBef>
          <a:spcPct val="0"/>
        </a:spcBef>
        <a:spcAft>
          <a:spcPct val="0"/>
        </a:spcAft>
        <a:defRPr sz="21600">
          <a:solidFill>
            <a:schemeClr val="tx1"/>
          </a:solidFill>
          <a:latin typeface="Gill Sans"/>
          <a:sym typeface="Gill Sans"/>
        </a:defRPr>
      </a:lvl6pPr>
      <a:lvl7pPr marL="914400" algn="ctr" rtl="0" fontAlgn="base">
        <a:spcBef>
          <a:spcPct val="0"/>
        </a:spcBef>
        <a:spcAft>
          <a:spcPct val="0"/>
        </a:spcAft>
        <a:defRPr sz="21600">
          <a:solidFill>
            <a:schemeClr val="tx1"/>
          </a:solidFill>
          <a:latin typeface="Gill Sans"/>
          <a:sym typeface="Gill Sans"/>
        </a:defRPr>
      </a:lvl7pPr>
      <a:lvl8pPr marL="1371600" algn="ctr" rtl="0" fontAlgn="base">
        <a:spcBef>
          <a:spcPct val="0"/>
        </a:spcBef>
        <a:spcAft>
          <a:spcPct val="0"/>
        </a:spcAft>
        <a:defRPr sz="21600">
          <a:solidFill>
            <a:schemeClr val="tx1"/>
          </a:solidFill>
          <a:latin typeface="Gill Sans"/>
          <a:sym typeface="Gill Sans"/>
        </a:defRPr>
      </a:lvl8pPr>
      <a:lvl9pPr marL="1828800" algn="ctr" rtl="0" fontAlgn="base">
        <a:spcBef>
          <a:spcPct val="0"/>
        </a:spcBef>
        <a:spcAft>
          <a:spcPct val="0"/>
        </a:spcAft>
        <a:defRPr sz="21600">
          <a:solidFill>
            <a:schemeClr val="tx1"/>
          </a:solidFill>
          <a:latin typeface="Gill Sans"/>
          <a:sym typeface="Gill Sans"/>
        </a:defRPr>
      </a:lvl9pPr>
    </p:titleStyle>
    <p:bodyStyle>
      <a:lvl1pPr marL="342900" indent="-342900" algn="ctr" rtl="0" eaLnBrk="0" fontAlgn="base" hangingPunct="0">
        <a:spcBef>
          <a:spcPct val="0"/>
        </a:spcBef>
        <a:spcAft>
          <a:spcPct val="0"/>
        </a:spcAft>
        <a:defRPr sz="10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10400">
          <a:solidFill>
            <a:schemeClr val="tx1"/>
          </a:solidFill>
          <a:latin typeface="+mn-lt"/>
          <a:sym typeface="Gill Sans"/>
        </a:defRPr>
      </a:lvl2pPr>
      <a:lvl3pPr marL="1143000" indent="-228600" algn="ctr" rtl="0" eaLnBrk="0" fontAlgn="base" hangingPunct="0">
        <a:spcBef>
          <a:spcPct val="0"/>
        </a:spcBef>
        <a:spcAft>
          <a:spcPct val="0"/>
        </a:spcAft>
        <a:defRPr sz="10400">
          <a:solidFill>
            <a:schemeClr val="tx1"/>
          </a:solidFill>
          <a:latin typeface="+mn-lt"/>
          <a:sym typeface="Gill Sans"/>
        </a:defRPr>
      </a:lvl3pPr>
      <a:lvl4pPr marL="1600200" indent="-228600" algn="ctr" rtl="0" eaLnBrk="0" fontAlgn="base" hangingPunct="0">
        <a:spcBef>
          <a:spcPct val="0"/>
        </a:spcBef>
        <a:spcAft>
          <a:spcPct val="0"/>
        </a:spcAft>
        <a:defRPr sz="10400">
          <a:solidFill>
            <a:schemeClr val="tx1"/>
          </a:solidFill>
          <a:latin typeface="+mn-lt"/>
          <a:sym typeface="Gill Sans"/>
        </a:defRPr>
      </a:lvl4pPr>
      <a:lvl5pPr marL="2057400" indent="-228600" algn="ctr" rtl="0" eaLnBrk="0" fontAlgn="base" hangingPunct="0">
        <a:spcBef>
          <a:spcPct val="0"/>
        </a:spcBef>
        <a:spcAft>
          <a:spcPct val="0"/>
        </a:spcAft>
        <a:defRPr sz="10400">
          <a:solidFill>
            <a:schemeClr val="tx1"/>
          </a:solidFill>
          <a:latin typeface="+mn-lt"/>
          <a:sym typeface="Gill Sans"/>
        </a:defRPr>
      </a:lvl5pPr>
      <a:lvl6pPr marL="457200" algn="ctr" rtl="0" fontAlgn="base">
        <a:spcBef>
          <a:spcPct val="0"/>
        </a:spcBef>
        <a:spcAft>
          <a:spcPct val="0"/>
        </a:spcAft>
        <a:defRPr sz="10400">
          <a:solidFill>
            <a:schemeClr val="tx1"/>
          </a:solidFill>
          <a:latin typeface="+mn-lt"/>
          <a:sym typeface="Gill Sans"/>
        </a:defRPr>
      </a:lvl6pPr>
      <a:lvl7pPr marL="914400" algn="ctr" rtl="0" fontAlgn="base">
        <a:spcBef>
          <a:spcPct val="0"/>
        </a:spcBef>
        <a:spcAft>
          <a:spcPct val="0"/>
        </a:spcAft>
        <a:defRPr sz="10400">
          <a:solidFill>
            <a:schemeClr val="tx1"/>
          </a:solidFill>
          <a:latin typeface="+mn-lt"/>
          <a:sym typeface="Gill Sans"/>
        </a:defRPr>
      </a:lvl7pPr>
      <a:lvl8pPr marL="1371600" algn="ctr" rtl="0" fontAlgn="base">
        <a:spcBef>
          <a:spcPct val="0"/>
        </a:spcBef>
        <a:spcAft>
          <a:spcPct val="0"/>
        </a:spcAft>
        <a:defRPr sz="10400">
          <a:solidFill>
            <a:schemeClr val="tx1"/>
          </a:solidFill>
          <a:latin typeface="+mn-lt"/>
          <a:sym typeface="Gill Sans"/>
        </a:defRPr>
      </a:lvl8pPr>
      <a:lvl9pPr marL="1828800" algn="ctr" rtl="0" fontAlgn="base">
        <a:spcBef>
          <a:spcPct val="0"/>
        </a:spcBef>
        <a:spcAft>
          <a:spcPct val="0"/>
        </a:spcAft>
        <a:defRPr sz="104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2082800" y="787400"/>
            <a:ext cx="17208500" cy="756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26000">
          <a:solidFill>
            <a:schemeClr val="tx1"/>
          </a:solidFill>
          <a:latin typeface="+mj-lt"/>
          <a:ea typeface="+mj-ea"/>
          <a:cs typeface="+mj-cs"/>
          <a:sym typeface="Gill Sans"/>
        </a:defRPr>
      </a:lvl1pPr>
      <a:lvl2pPr algn="ctr" rtl="0" eaLnBrk="0" fontAlgn="base" hangingPunct="0">
        <a:spcBef>
          <a:spcPct val="0"/>
        </a:spcBef>
        <a:spcAft>
          <a:spcPct val="0"/>
        </a:spcAft>
        <a:defRPr sz="26000">
          <a:solidFill>
            <a:schemeClr val="tx1"/>
          </a:solidFill>
          <a:latin typeface="Gill Sans"/>
          <a:sym typeface="Gill Sans"/>
        </a:defRPr>
      </a:lvl2pPr>
      <a:lvl3pPr algn="ctr" rtl="0" eaLnBrk="0" fontAlgn="base" hangingPunct="0">
        <a:spcBef>
          <a:spcPct val="0"/>
        </a:spcBef>
        <a:spcAft>
          <a:spcPct val="0"/>
        </a:spcAft>
        <a:defRPr sz="26000">
          <a:solidFill>
            <a:schemeClr val="tx1"/>
          </a:solidFill>
          <a:latin typeface="Gill Sans"/>
          <a:sym typeface="Gill Sans"/>
        </a:defRPr>
      </a:lvl3pPr>
      <a:lvl4pPr algn="ctr" rtl="0" eaLnBrk="0" fontAlgn="base" hangingPunct="0">
        <a:spcBef>
          <a:spcPct val="0"/>
        </a:spcBef>
        <a:spcAft>
          <a:spcPct val="0"/>
        </a:spcAft>
        <a:defRPr sz="26000">
          <a:solidFill>
            <a:schemeClr val="tx1"/>
          </a:solidFill>
          <a:latin typeface="Gill Sans"/>
          <a:sym typeface="Gill Sans"/>
        </a:defRPr>
      </a:lvl4pPr>
      <a:lvl5pPr algn="ctr" rtl="0" eaLnBrk="0" fontAlgn="base" hangingPunct="0">
        <a:spcBef>
          <a:spcPct val="0"/>
        </a:spcBef>
        <a:spcAft>
          <a:spcPct val="0"/>
        </a:spcAft>
        <a:defRPr sz="26000">
          <a:solidFill>
            <a:schemeClr val="tx1"/>
          </a:solidFill>
          <a:latin typeface="Gill Sans"/>
          <a:sym typeface="Gill Sans"/>
        </a:defRPr>
      </a:lvl5pPr>
      <a:lvl6pPr marL="457200" algn="ctr" rtl="0" fontAlgn="base">
        <a:spcBef>
          <a:spcPct val="0"/>
        </a:spcBef>
        <a:spcAft>
          <a:spcPct val="0"/>
        </a:spcAft>
        <a:defRPr sz="26000">
          <a:solidFill>
            <a:schemeClr val="tx1"/>
          </a:solidFill>
          <a:latin typeface="Gill Sans"/>
          <a:sym typeface="Gill Sans"/>
        </a:defRPr>
      </a:lvl6pPr>
      <a:lvl7pPr marL="914400" algn="ctr" rtl="0" fontAlgn="base">
        <a:spcBef>
          <a:spcPct val="0"/>
        </a:spcBef>
        <a:spcAft>
          <a:spcPct val="0"/>
        </a:spcAft>
        <a:defRPr sz="26000">
          <a:solidFill>
            <a:schemeClr val="tx1"/>
          </a:solidFill>
          <a:latin typeface="Gill Sans"/>
          <a:sym typeface="Gill Sans"/>
        </a:defRPr>
      </a:lvl7pPr>
      <a:lvl8pPr marL="1371600" algn="ctr" rtl="0" fontAlgn="base">
        <a:spcBef>
          <a:spcPct val="0"/>
        </a:spcBef>
        <a:spcAft>
          <a:spcPct val="0"/>
        </a:spcAft>
        <a:defRPr sz="26000">
          <a:solidFill>
            <a:schemeClr val="tx1"/>
          </a:solidFill>
          <a:latin typeface="Gill Sans"/>
          <a:sym typeface="Gill Sans"/>
        </a:defRPr>
      </a:lvl8pPr>
      <a:lvl9pPr marL="1828800" algn="ctr" rtl="0" fontAlgn="base">
        <a:spcBef>
          <a:spcPct val="0"/>
        </a:spcBef>
        <a:spcAft>
          <a:spcPct val="0"/>
        </a:spcAft>
        <a:defRPr sz="26000">
          <a:solidFill>
            <a:schemeClr val="tx1"/>
          </a:solidFill>
          <a:latin typeface="Gill Sans"/>
          <a:sym typeface="Gill Sans"/>
        </a:defRPr>
      </a:lvl9pPr>
    </p:titleStyle>
    <p:bodyStyle>
      <a:lvl1pPr marL="889000" indent="-571500" algn="l" rtl="0" eaLnBrk="0" fontAlgn="base" hangingPunct="0">
        <a:spcBef>
          <a:spcPts val="7400"/>
        </a:spcBef>
        <a:spcAft>
          <a:spcPct val="0"/>
        </a:spcAft>
        <a:buSzPct val="171000"/>
        <a:buFont typeface="Gill Sans"/>
        <a:buChar char="•"/>
        <a:defRPr sz="13000">
          <a:solidFill>
            <a:schemeClr val="tx1"/>
          </a:solidFill>
          <a:latin typeface="+mn-lt"/>
          <a:ea typeface="+mn-ea"/>
          <a:cs typeface="+mn-cs"/>
          <a:sym typeface="Gill Sans"/>
        </a:defRPr>
      </a:lvl1pPr>
      <a:lvl2pPr marL="13335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2pPr>
      <a:lvl3pPr marL="17780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3pPr>
      <a:lvl4pPr marL="22225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4pPr>
      <a:lvl5pPr marL="2667000" indent="-571500" algn="l" rtl="0" eaLnBrk="0" fontAlgn="base" hangingPunct="0">
        <a:spcBef>
          <a:spcPts val="7400"/>
        </a:spcBef>
        <a:spcAft>
          <a:spcPct val="0"/>
        </a:spcAft>
        <a:buSzPct val="171000"/>
        <a:buFont typeface="Gill Sans"/>
        <a:buChar char="•"/>
        <a:defRPr sz="13000">
          <a:solidFill>
            <a:schemeClr val="tx1"/>
          </a:solidFill>
          <a:latin typeface="+mn-lt"/>
          <a:sym typeface="Gill Sans"/>
        </a:defRPr>
      </a:lvl5pPr>
      <a:lvl6pPr marL="3124200" indent="-571500" algn="l" rtl="0" fontAlgn="base">
        <a:spcBef>
          <a:spcPts val="7400"/>
        </a:spcBef>
        <a:spcAft>
          <a:spcPct val="0"/>
        </a:spcAft>
        <a:buSzPct val="171000"/>
        <a:buFont typeface="Gill Sans"/>
        <a:buChar char="•"/>
        <a:defRPr sz="13000">
          <a:solidFill>
            <a:schemeClr val="tx1"/>
          </a:solidFill>
          <a:latin typeface="+mn-lt"/>
          <a:sym typeface="Gill Sans"/>
        </a:defRPr>
      </a:lvl6pPr>
      <a:lvl7pPr marL="3581400" indent="-571500" algn="l" rtl="0" fontAlgn="base">
        <a:spcBef>
          <a:spcPts val="7400"/>
        </a:spcBef>
        <a:spcAft>
          <a:spcPct val="0"/>
        </a:spcAft>
        <a:buSzPct val="171000"/>
        <a:buFont typeface="Gill Sans"/>
        <a:buChar char="•"/>
        <a:defRPr sz="13000">
          <a:solidFill>
            <a:schemeClr val="tx1"/>
          </a:solidFill>
          <a:latin typeface="+mn-lt"/>
          <a:sym typeface="Gill Sans"/>
        </a:defRPr>
      </a:lvl7pPr>
      <a:lvl8pPr marL="4038600" indent="-571500" algn="l" rtl="0" fontAlgn="base">
        <a:spcBef>
          <a:spcPts val="7400"/>
        </a:spcBef>
        <a:spcAft>
          <a:spcPct val="0"/>
        </a:spcAft>
        <a:buSzPct val="171000"/>
        <a:buFont typeface="Gill Sans"/>
        <a:buChar char="•"/>
        <a:defRPr sz="13000">
          <a:solidFill>
            <a:schemeClr val="tx1"/>
          </a:solidFill>
          <a:latin typeface="+mn-lt"/>
          <a:sym typeface="Gill Sans"/>
        </a:defRPr>
      </a:lvl8pPr>
      <a:lvl9pPr marL="4495800" indent="-571500" algn="l" rtl="0" fontAlgn="base">
        <a:spcBef>
          <a:spcPts val="7400"/>
        </a:spcBef>
        <a:spcAft>
          <a:spcPct val="0"/>
        </a:spcAft>
        <a:buSzPct val="171000"/>
        <a:buFont typeface="Gill Sans"/>
        <a:buChar char="•"/>
        <a:defRPr sz="13000">
          <a:solidFill>
            <a:schemeClr val="tx1"/>
          </a:solidFill>
          <a:latin typeface="+mn-lt"/>
          <a:sym typeface="Gill San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levyna.cz" TargetMode="External"/><Relationship Id="rId13"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jpeg"/><Relationship Id="rId2" Type="http://schemas.openxmlformats.org/officeDocument/2006/relationships/image" Target="../media/image2.png"/><Relationship Id="rId16"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2.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FFF9F"/>
            </a:gs>
            <a:gs pos="50000">
              <a:schemeClr val="bg1"/>
            </a:gs>
            <a:gs pos="100000">
              <a:srgbClr val="CFFF9F"/>
            </a:gs>
          </a:gsLst>
          <a:lin ang="18900000" scaled="1"/>
        </a:gradFill>
        <a:effectLst/>
      </p:bgPr>
    </p:bg>
    <p:spTree>
      <p:nvGrpSpPr>
        <p:cNvPr id="1" name=""/>
        <p:cNvGrpSpPr/>
        <p:nvPr/>
      </p:nvGrpSpPr>
      <p:grpSpPr>
        <a:xfrm>
          <a:off x="0" y="0"/>
          <a:ext cx="0" cy="0"/>
          <a:chOff x="0" y="0"/>
          <a:chExt cx="0" cy="0"/>
        </a:xfrm>
      </p:grpSpPr>
      <p:sp>
        <p:nvSpPr>
          <p:cNvPr id="2" name="TextovéPole 1"/>
          <p:cNvSpPr txBox="1"/>
          <p:nvPr/>
        </p:nvSpPr>
        <p:spPr>
          <a:xfrm>
            <a:off x="9326564" y="2878217"/>
            <a:ext cx="3238500" cy="2389108"/>
          </a:xfrm>
          <a:prstGeom prst="rect">
            <a:avLst/>
          </a:prstGeom>
          <a:blipFill>
            <a:blip r:embed="rId2"/>
            <a:stretch>
              <a:fillRect/>
            </a:stretch>
          </a:blipFill>
        </p:spPr>
        <p:txBody>
          <a:bodyPr wrap="square" rtlCol="0">
            <a:noAutofit/>
          </a:bodyPr>
          <a:lstStyle/>
          <a:p>
            <a:endParaRPr lang="sk-SK" sz="2300" dirty="0"/>
          </a:p>
          <a:p>
            <a:endParaRPr lang="sk-SK" sz="2300" dirty="0" smtClean="0"/>
          </a:p>
          <a:p>
            <a:endParaRPr lang="sk-SK" sz="2300" dirty="0"/>
          </a:p>
          <a:p>
            <a:endParaRPr lang="sk-SK" sz="2300" dirty="0" smtClean="0"/>
          </a:p>
          <a:p>
            <a:endParaRPr lang="en-US" sz="2300" dirty="0"/>
          </a:p>
        </p:txBody>
      </p:sp>
      <p:pic>
        <p:nvPicPr>
          <p:cNvPr id="14339" name="Picture 161" descr="DSC_005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581" y="17220282"/>
            <a:ext cx="9317037"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2"/>
          <p:cNvPicPr>
            <a:picLocks noChangeAspect="1"/>
          </p:cNvPicPr>
          <p:nvPr/>
        </p:nvPicPr>
        <p:blipFill>
          <a:blip r:embed="rId4">
            <a:extLst>
              <a:ext uri="{BEBA8EAE-BF5A-486C-A8C5-ECC9F3942E4B}">
                <a14:imgProps xmlns:a14="http://schemas.microsoft.com/office/drawing/2010/main">
                  <a14:imgLayer r:embed="rId5">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a:off x="684213" y="13403263"/>
            <a:ext cx="8642350" cy="513715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90" descr="DSC_0018u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8938" y="25573038"/>
            <a:ext cx="4967287" cy="3236912"/>
          </a:xfrm>
          <a:prstGeom prst="rect">
            <a:avLst/>
          </a:prstGeom>
          <a:noFill/>
          <a:ln w="9525">
            <a:solidFill>
              <a:srgbClr val="E0CDBE"/>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165" descr="Buddha-eyes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6088" y="723900"/>
            <a:ext cx="6257925"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p:cNvSpPr>
          <p:nvPr/>
        </p:nvSpPr>
        <p:spPr bwMode="auto">
          <a:xfrm>
            <a:off x="863600" y="29248100"/>
            <a:ext cx="2698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685800" bIns="0">
            <a:spAutoFit/>
          </a:bodyPr>
          <a:lstStyle/>
          <a:p>
            <a:pPr algn="l">
              <a:lnSpc>
                <a:spcPts val="2300"/>
              </a:lnSpc>
            </a:pPr>
            <a:r>
              <a:rPr lang="en-US" sz="2900">
                <a:solidFill>
                  <a:schemeClr val="tx1"/>
                </a:solidFill>
                <a:latin typeface="Arial Bold"/>
                <a:ea typeface="Arial Bold"/>
                <a:cs typeface="Arial Bold"/>
                <a:sym typeface="Arial Bold"/>
                <a:hlinkClick r:id="rId8"/>
              </a:rPr>
              <a:t>www.levyna.cz</a:t>
            </a:r>
            <a:endParaRPr lang="en-US" sz="2900">
              <a:solidFill>
                <a:schemeClr val="tx1"/>
              </a:solidFill>
              <a:latin typeface="Arial Bold"/>
              <a:ea typeface="Arial Bold"/>
              <a:cs typeface="Arial Bold"/>
              <a:sym typeface="Arial Bold"/>
            </a:endParaRPr>
          </a:p>
        </p:txBody>
      </p:sp>
      <p:pic>
        <p:nvPicPr>
          <p:cNvPr id="143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29102050"/>
            <a:ext cx="4749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34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1050" y="29095700"/>
            <a:ext cx="6102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46" name="Rectangle 10"/>
          <p:cNvSpPr>
            <a:spLocks/>
          </p:cNvSpPr>
          <p:nvPr/>
        </p:nvSpPr>
        <p:spPr bwMode="auto">
          <a:xfrm>
            <a:off x="266700" y="279400"/>
            <a:ext cx="20751800" cy="29781500"/>
          </a:xfrm>
          <a:prstGeom prst="rect">
            <a:avLst/>
          </a:prstGeom>
          <a:noFill/>
          <a:ln w="38100">
            <a:solidFill>
              <a:srgbClr val="C3C3C3"/>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cs-CZ"/>
          </a:p>
        </p:txBody>
      </p:sp>
      <p:pic>
        <p:nvPicPr>
          <p:cNvPr id="14347"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65063" y="658813"/>
            <a:ext cx="2776537"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aphicFrame>
        <p:nvGraphicFramePr>
          <p:cNvPr id="15530" name="Group 170"/>
          <p:cNvGraphicFramePr>
            <a:graphicFrameLocks noGrp="1"/>
          </p:cNvGraphicFramePr>
          <p:nvPr>
            <p:ph/>
          </p:nvPr>
        </p:nvGraphicFramePr>
        <p:xfrm>
          <a:off x="13141325" y="4402138"/>
          <a:ext cx="5545138" cy="719137"/>
        </p:xfrm>
        <a:graphic>
          <a:graphicData uri="http://schemas.openxmlformats.org/drawingml/2006/table">
            <a:tbl>
              <a:tblPr/>
              <a:tblGrid>
                <a:gridCol w="5545138"/>
              </a:tblGrid>
              <a:tr h="719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Kozuka Mincho Pro M"/>
                          <a:sym typeface="Gill Sans"/>
                        </a:rPr>
                        <a:t>Results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r>
            </a:tbl>
          </a:graphicData>
        </a:graphic>
      </p:graphicFrame>
      <p:graphicFrame>
        <p:nvGraphicFramePr>
          <p:cNvPr id="15526" name="Group 166"/>
          <p:cNvGraphicFramePr>
            <a:graphicFrameLocks noGrp="1"/>
          </p:cNvGraphicFramePr>
          <p:nvPr>
            <p:extLst>
              <p:ext uri="{D42A27DB-BD31-4B8C-83A1-F6EECF244321}">
                <p14:modId xmlns:p14="http://schemas.microsoft.com/office/powerpoint/2010/main" val="1544910154"/>
              </p:ext>
            </p:extLst>
          </p:nvPr>
        </p:nvGraphicFramePr>
        <p:xfrm>
          <a:off x="2699543" y="4258842"/>
          <a:ext cx="5545137" cy="792163"/>
        </p:xfrm>
        <a:graphic>
          <a:graphicData uri="http://schemas.openxmlformats.org/drawingml/2006/table">
            <a:tbl>
              <a:tblPr/>
              <a:tblGrid>
                <a:gridCol w="5545137"/>
              </a:tblGrid>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Kozuka Mincho Pro M"/>
                          <a:sym typeface="Gill Sans"/>
                        </a:rPr>
                        <a:t>Introduction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r>
            </a:tbl>
          </a:graphicData>
        </a:graphic>
      </p:graphicFrame>
      <p:sp>
        <p:nvSpPr>
          <p:cNvPr id="14360" name="Text Box 44"/>
          <p:cNvSpPr txBox="1">
            <a:spLocks/>
          </p:cNvSpPr>
          <p:nvPr/>
        </p:nvSpPr>
        <p:spPr bwMode="auto">
          <a:xfrm>
            <a:off x="468313" y="5267325"/>
            <a:ext cx="9936162" cy="2898775"/>
          </a:xfrm>
          <a:prstGeom prst="rect">
            <a:avLst/>
          </a:prstGeom>
          <a:gradFill flip="none" rotWithShape="1">
            <a:gsLst>
              <a:gs pos="0">
                <a:srgbClr val="FDC4A1"/>
              </a:gs>
              <a:gs pos="41000">
                <a:schemeClr val="accent1">
                  <a:shade val="67500"/>
                  <a:satMod val="115000"/>
                  <a:lumMod val="60000"/>
                  <a:lumOff val="40000"/>
                  <a:alpha val="58000"/>
                </a:schemeClr>
              </a:gs>
              <a:gs pos="100000">
                <a:schemeClr val="accent1">
                  <a:shade val="100000"/>
                  <a:satMod val="115000"/>
                </a:schemeClr>
              </a:gs>
            </a:gsLst>
            <a:lin ang="7200000" scaled="0"/>
            <a:tileRect/>
          </a:gradFill>
          <a:ln>
            <a:noFill/>
          </a:ln>
          <a:effectLst/>
        </p:spPr>
        <p:txBody>
          <a:bodyPr>
            <a:spAutoFit/>
          </a:bodyPr>
          <a:lstStyle>
            <a:lvl1pPr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just" eaLnBrk="1" hangingPunct="1"/>
            <a:r>
              <a:rPr lang="en-US" sz="2300" dirty="0">
                <a:latin typeface="Kozuka Mincho Pro M" pitchFamily="18" charset="-128"/>
              </a:rPr>
              <a:t>Sensations of disappearing body parts, out of body experiences, and near-death experiences have been widely reported in various Buddhist meditation practices. Although</a:t>
            </a:r>
            <a:r>
              <a:rPr lang="en-US" sz="2300" dirty="0">
                <a:latin typeface="Arial" pitchFamily="34" charset="0"/>
              </a:rPr>
              <a:t>,</a:t>
            </a:r>
            <a:r>
              <a:rPr lang="en-US" sz="2300" dirty="0">
                <a:latin typeface="Kozuka Mincho Pro M" pitchFamily="18" charset="-128"/>
              </a:rPr>
              <a:t> similar experiences have also been reported from everyday life in some individuals (e.g. sleep paralysis). This indicates that the body perception distortions are not specific to cultural practices as meditation. However, our question is: </a:t>
            </a:r>
            <a:r>
              <a:rPr lang="en-US" sz="2300" b="1" dirty="0">
                <a:latin typeface="Kozuka Mincho Pro M" pitchFamily="18" charset="-128"/>
              </a:rPr>
              <a:t>Can cultural practices such as the meditation practice make us to experience these states in a short run?</a:t>
            </a:r>
          </a:p>
        </p:txBody>
      </p:sp>
      <p:graphicFrame>
        <p:nvGraphicFramePr>
          <p:cNvPr id="15527" name="Group 167"/>
          <p:cNvGraphicFramePr>
            <a:graphicFrameLocks noGrp="1"/>
          </p:cNvGraphicFramePr>
          <p:nvPr>
            <p:extLst>
              <p:ext uri="{D42A27DB-BD31-4B8C-83A1-F6EECF244321}">
                <p14:modId xmlns:p14="http://schemas.microsoft.com/office/powerpoint/2010/main" val="1681768322"/>
              </p:ext>
            </p:extLst>
          </p:nvPr>
        </p:nvGraphicFramePr>
        <p:xfrm>
          <a:off x="2971800" y="8212328"/>
          <a:ext cx="5616575" cy="792162"/>
        </p:xfrm>
        <a:graphic>
          <a:graphicData uri="http://schemas.openxmlformats.org/drawingml/2006/table">
            <a:tbl>
              <a:tblPr/>
              <a:tblGrid>
                <a:gridCol w="5616575"/>
              </a:tblGrid>
              <a:tr h="792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Kozuka Mincho Pro M"/>
                          <a:sym typeface="Gill Sans"/>
                        </a:rPr>
                        <a:t>Hypothesis</a:t>
                      </a:r>
                      <a:endParaRPr kumimoji="0" lang="en-US" sz="10000" b="0" i="0" u="none" strike="noStrike" cap="none" normalizeH="0" baseline="0" dirty="0" smtClean="0">
                        <a:ln>
                          <a:noFill/>
                        </a:ln>
                        <a:solidFill>
                          <a:schemeClr val="tx1"/>
                        </a:solidFill>
                        <a:effectLst/>
                        <a:latin typeface="Gill Sans"/>
                        <a:sym typeface="Gill San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r>
            </a:tbl>
          </a:graphicData>
        </a:graphic>
      </p:graphicFrame>
      <p:graphicFrame>
        <p:nvGraphicFramePr>
          <p:cNvPr id="15529" name="Group 169"/>
          <p:cNvGraphicFramePr>
            <a:graphicFrameLocks noGrp="1"/>
          </p:cNvGraphicFramePr>
          <p:nvPr>
            <p:extLst>
              <p:ext uri="{D42A27DB-BD31-4B8C-83A1-F6EECF244321}">
                <p14:modId xmlns:p14="http://schemas.microsoft.com/office/powerpoint/2010/main" val="3244274059"/>
              </p:ext>
            </p:extLst>
          </p:nvPr>
        </p:nvGraphicFramePr>
        <p:xfrm>
          <a:off x="2628900" y="22477413"/>
          <a:ext cx="5688013" cy="641350"/>
        </p:xfrm>
        <a:graphic>
          <a:graphicData uri="http://schemas.openxmlformats.org/drawingml/2006/table">
            <a:tbl>
              <a:tblPr/>
              <a:tblGrid>
                <a:gridCol w="5688013"/>
              </a:tblGrid>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Kozuka Mincho Pro M"/>
                          <a:sym typeface="Gill Sans"/>
                        </a:rPr>
                        <a:t>Methods</a:t>
                      </a:r>
                      <a:endParaRPr kumimoji="0" lang="en-US" sz="10000" b="0" i="0" u="none" strike="noStrike" cap="none" normalizeH="0" baseline="0" dirty="0" smtClean="0">
                        <a:ln>
                          <a:noFill/>
                        </a:ln>
                        <a:solidFill>
                          <a:schemeClr val="tx1"/>
                        </a:solidFill>
                        <a:effectLst/>
                        <a:latin typeface="Gill Sans"/>
                        <a:sym typeface="Gill San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195"/>
                      </a:srgbClr>
                    </a:solidFill>
                  </a:tcPr>
                </a:tc>
              </a:tr>
            </a:tbl>
          </a:graphicData>
        </a:graphic>
      </p:graphicFrame>
      <p:graphicFrame>
        <p:nvGraphicFramePr>
          <p:cNvPr id="15528" name="Group 168"/>
          <p:cNvGraphicFramePr>
            <a:graphicFrameLocks noGrp="1"/>
          </p:cNvGraphicFramePr>
          <p:nvPr/>
        </p:nvGraphicFramePr>
        <p:xfrm>
          <a:off x="2413000" y="18876963"/>
          <a:ext cx="5616575" cy="792162"/>
        </p:xfrm>
        <a:graphic>
          <a:graphicData uri="http://schemas.openxmlformats.org/drawingml/2006/table">
            <a:tbl>
              <a:tblPr/>
              <a:tblGrid>
                <a:gridCol w="5616575"/>
              </a:tblGrid>
              <a:tr h="792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Kozuka Mincho Pro M"/>
                          <a:sym typeface="Gill Sans"/>
                        </a:rPr>
                        <a:t>Participants </a:t>
                      </a:r>
                      <a:endParaRPr kumimoji="0" lang="en-US" sz="10000" b="0" i="0" u="none" strike="noStrike" cap="none" normalizeH="0" baseline="0" dirty="0" smtClean="0">
                        <a:ln>
                          <a:noFill/>
                        </a:ln>
                        <a:solidFill>
                          <a:schemeClr val="tx1"/>
                        </a:solidFill>
                        <a:effectLst/>
                        <a:latin typeface="Gill Sans"/>
                        <a:sym typeface="Gill San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r>
            </a:tbl>
          </a:graphicData>
        </a:graphic>
      </p:graphicFrame>
      <p:sp>
        <p:nvSpPr>
          <p:cNvPr id="14379" name="Text Box 109"/>
          <p:cNvSpPr txBox="1">
            <a:spLocks/>
          </p:cNvSpPr>
          <p:nvPr/>
        </p:nvSpPr>
        <p:spPr bwMode="auto">
          <a:xfrm>
            <a:off x="539750" y="9299575"/>
            <a:ext cx="9864725" cy="1212850"/>
          </a:xfrm>
          <a:prstGeom prst="rect">
            <a:avLst/>
          </a:prstGeom>
          <a:noFill/>
          <a:ln w="25400">
            <a:solidFill>
              <a:srgbClr val="7AFF3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eaLnBrk="1" hangingPunct="1">
              <a:buFont typeface="Wingdings" pitchFamily="2" charset="2"/>
              <a:buChar char="q"/>
            </a:pPr>
            <a:r>
              <a:rPr lang="en-US" sz="2400" b="1">
                <a:latin typeface="Kozuka Mincho Pro M" pitchFamily="18" charset="-128"/>
              </a:rPr>
              <a:t> Body perception distortions (proprioception drift) observed in meditation condition (san. Ánápána smrti) will be larger compared to control condition.</a:t>
            </a:r>
          </a:p>
        </p:txBody>
      </p:sp>
      <p:sp>
        <p:nvSpPr>
          <p:cNvPr id="14380" name="Text Box 110"/>
          <p:cNvSpPr txBox="1">
            <a:spLocks/>
          </p:cNvSpPr>
          <p:nvPr/>
        </p:nvSpPr>
        <p:spPr bwMode="auto">
          <a:xfrm>
            <a:off x="612775" y="19885025"/>
            <a:ext cx="9359900" cy="2282825"/>
          </a:xfrm>
          <a:prstGeom prst="rect">
            <a:avLst/>
          </a:prstGeom>
          <a:noFill/>
          <a:ln>
            <a:noFill/>
          </a:ln>
          <a:effectLst/>
          <a:extLst>
            <a:ext uri="{909E8E84-426E-40DD-AFC4-6F175D3DCCD1}">
              <a14:hiddenFill xmlns:a14="http://schemas.microsoft.com/office/drawing/2010/main">
                <a:blipFill dpi="0" rotWithShape="0">
                  <a:blip r:embed="rId1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just" eaLnBrk="1" hangingPunct="1">
              <a:buFont typeface="Wingdings" pitchFamily="2" charset="2"/>
              <a:buChar char="q"/>
            </a:pPr>
            <a:r>
              <a:rPr lang="en-US" sz="2400">
                <a:latin typeface="Kozuka Mincho Pro M" pitchFamily="18" charset="-128"/>
              </a:rPr>
              <a:t>60 university students from various departments and faculties.</a:t>
            </a:r>
          </a:p>
          <a:p>
            <a:pPr algn="just" eaLnBrk="1" hangingPunct="1">
              <a:buFont typeface="Wingdings" pitchFamily="2" charset="2"/>
              <a:buChar char="q"/>
            </a:pPr>
            <a:r>
              <a:rPr lang="en-US" sz="2400">
                <a:latin typeface="Kozuka Mincho Pro M" pitchFamily="18" charset="-128"/>
              </a:rPr>
              <a:t>Not experienced in meditation or yoga practices mainly due to elimination of indoctrination influence. </a:t>
            </a:r>
          </a:p>
          <a:p>
            <a:pPr algn="just" eaLnBrk="1" hangingPunct="1">
              <a:buFont typeface="Wingdings" pitchFamily="2" charset="2"/>
              <a:buChar char="q"/>
            </a:pPr>
            <a:r>
              <a:rPr lang="en-US" sz="2400">
                <a:latin typeface="Kozuka Mincho Pro M" pitchFamily="18" charset="-128"/>
              </a:rPr>
              <a:t>With no any mental illness (e.g. schizophrenia, epilepsy, depression, or eating disorders etc.) diagnosed. </a:t>
            </a:r>
          </a:p>
          <a:p>
            <a:pPr algn="just" eaLnBrk="1" hangingPunct="1">
              <a:buFont typeface="Wingdings" pitchFamily="2" charset="2"/>
              <a:buChar char="q"/>
            </a:pPr>
            <a:r>
              <a:rPr lang="en-US" sz="2400">
                <a:latin typeface="Kozuka Mincho Pro M" pitchFamily="18" charset="-128"/>
              </a:rPr>
              <a:t>No regular psychoactive drugs users.</a:t>
            </a:r>
          </a:p>
        </p:txBody>
      </p:sp>
      <p:sp>
        <p:nvSpPr>
          <p:cNvPr id="14381" name="Text Box 111"/>
          <p:cNvSpPr txBox="1">
            <a:spLocks/>
          </p:cNvSpPr>
          <p:nvPr/>
        </p:nvSpPr>
        <p:spPr bwMode="auto">
          <a:xfrm>
            <a:off x="612775" y="23196550"/>
            <a:ext cx="9432925" cy="5568950"/>
          </a:xfrm>
          <a:prstGeom prst="rect">
            <a:avLst/>
          </a:prstGeom>
          <a:noFill/>
          <a:ln>
            <a:noFill/>
          </a:ln>
          <a:effectLst/>
          <a:extLst>
            <a:ext uri="{909E8E84-426E-40DD-AFC4-6F175D3DCCD1}">
              <a14:hiddenFill xmlns:a14="http://schemas.microsoft.com/office/drawing/2010/main">
                <a:blipFill dpi="0" rotWithShape="0">
                  <a:blip r:embed="rId1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just" eaLnBrk="1" hangingPunct="1">
              <a:buFont typeface="Wingdings" pitchFamily="2" charset="2"/>
              <a:buChar char="q"/>
            </a:pPr>
            <a:r>
              <a:rPr lang="en-US" sz="2400">
                <a:latin typeface="Kozuka Mincho Pro M" pitchFamily="18" charset="-128"/>
              </a:rPr>
              <a:t> To induce </a:t>
            </a:r>
            <a:r>
              <a:rPr lang="en-US" sz="2400" b="1">
                <a:latin typeface="Kozuka Mincho Pro M" pitchFamily="18" charset="-128"/>
              </a:rPr>
              <a:t>proprioception drift</a:t>
            </a:r>
            <a:r>
              <a:rPr lang="en-US" sz="2400">
                <a:latin typeface="Kozuka Mincho Pro M" pitchFamily="18" charset="-128"/>
              </a:rPr>
              <a:t> a standardized method of the rubber hand illusion (RHI) procedure was used. As the proprioception drift measure we used different rulers with shifted number values. A participant had to report number where he feels his middle finger as fast as possible.</a:t>
            </a:r>
          </a:p>
          <a:p>
            <a:pPr algn="just" eaLnBrk="1" hangingPunct="1">
              <a:buFont typeface="Wingdings" pitchFamily="2" charset="2"/>
              <a:buChar char="q"/>
            </a:pPr>
            <a:r>
              <a:rPr lang="en-US" sz="2400" b="1">
                <a:latin typeface="Kozuka Mincho Pro M" pitchFamily="18" charset="-128"/>
              </a:rPr>
              <a:t> Skin temperature measure (STM)</a:t>
            </a:r>
            <a:r>
              <a:rPr lang="en-US" sz="2400">
                <a:latin typeface="Kozuka Mincho Pro M" pitchFamily="18" charset="-128"/>
              </a:rPr>
              <a:t> of the both stimulated and non-stimulated hands were used to assess relaxed state resulting in increase of skin temperature in each condition. And STM of the both hands as the indicator of proprioception drift during RHI (lower skin temperature has been observed in the stimulated hand) was also used.  </a:t>
            </a:r>
          </a:p>
          <a:p>
            <a:pPr algn="just" eaLnBrk="1" hangingPunct="1">
              <a:buFont typeface="Wingdings" pitchFamily="2" charset="2"/>
              <a:buChar char="q"/>
            </a:pPr>
            <a:r>
              <a:rPr lang="en-US" sz="2400">
                <a:latin typeface="Kozuka Mincho Pro M" pitchFamily="18" charset="-128"/>
              </a:rPr>
              <a:t> RHI standardized </a:t>
            </a:r>
            <a:r>
              <a:rPr lang="en-US" sz="2400" b="1">
                <a:latin typeface="Kozuka Mincho Pro M" pitchFamily="18" charset="-128"/>
              </a:rPr>
              <a:t>questionnaires</a:t>
            </a:r>
            <a:r>
              <a:rPr lang="en-US" sz="2400">
                <a:latin typeface="Kozuka Mincho Pro M" pitchFamily="18" charset="-128"/>
              </a:rPr>
              <a:t> and open questionnaires for subjective reports, </a:t>
            </a:r>
            <a:r>
              <a:rPr lang="en-US" sz="2400" i="1">
                <a:latin typeface="Kozuka Mincho Pro M" pitchFamily="18" charset="-128"/>
              </a:rPr>
              <a:t>Perceptual aberration scale</a:t>
            </a:r>
            <a:r>
              <a:rPr lang="en-US" sz="2400">
                <a:latin typeface="Kozuka Mincho Pro M" pitchFamily="18" charset="-128"/>
              </a:rPr>
              <a:t> and </a:t>
            </a:r>
            <a:r>
              <a:rPr lang="en-US" sz="2400" i="1">
                <a:latin typeface="Kozuka Mincho Pro M" pitchFamily="18" charset="-128"/>
              </a:rPr>
              <a:t>Somatosensory Amplification Scale (SSAS)</a:t>
            </a:r>
            <a:r>
              <a:rPr lang="en-US" sz="2400">
                <a:latin typeface="Kozuka Mincho Pro M" pitchFamily="18" charset="-128"/>
              </a:rPr>
              <a:t> for subject’s predispositions to body schema distortion.  </a:t>
            </a:r>
          </a:p>
        </p:txBody>
      </p:sp>
      <p:graphicFrame>
        <p:nvGraphicFramePr>
          <p:cNvPr id="15953" name="Group 593"/>
          <p:cNvGraphicFramePr>
            <a:graphicFrameLocks noGrp="1"/>
          </p:cNvGraphicFramePr>
          <p:nvPr/>
        </p:nvGraphicFramePr>
        <p:xfrm>
          <a:off x="11125200" y="19956463"/>
          <a:ext cx="4608513" cy="792162"/>
        </p:xfrm>
        <a:graphic>
          <a:graphicData uri="http://schemas.openxmlformats.org/drawingml/2006/table">
            <a:tbl>
              <a:tblPr/>
              <a:tblGrid>
                <a:gridCol w="4608513"/>
              </a:tblGrid>
              <a:tr h="792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Kozuka Mincho Pro M"/>
                          <a:sym typeface="Gill Sans"/>
                        </a:rPr>
                        <a:t>Discussion</a:t>
                      </a:r>
                      <a:endParaRPr kumimoji="0" lang="en-US" sz="10000" b="0" i="0" u="none" strike="noStrike" cap="none" normalizeH="0" baseline="0" dirty="0" smtClean="0">
                        <a:ln>
                          <a:noFill/>
                        </a:ln>
                        <a:solidFill>
                          <a:schemeClr val="tx1"/>
                        </a:solidFill>
                        <a:effectLst/>
                        <a:latin typeface="Gill Sans"/>
                        <a:sym typeface="Gill Sans"/>
                      </a:endParaRPr>
                    </a:p>
                  </a:txBody>
                  <a:tcPr marL="81302" marR="813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r>
            </a:tbl>
          </a:graphicData>
        </a:graphic>
      </p:graphicFrame>
      <p:sp>
        <p:nvSpPr>
          <p:cNvPr id="14388" name="Text Box 130"/>
          <p:cNvSpPr txBox="1">
            <a:spLocks/>
          </p:cNvSpPr>
          <p:nvPr/>
        </p:nvSpPr>
        <p:spPr bwMode="auto">
          <a:xfrm>
            <a:off x="10621963" y="20964525"/>
            <a:ext cx="10231437" cy="4302125"/>
          </a:xfrm>
          <a:prstGeom prst="rect">
            <a:avLst/>
          </a:prstGeom>
          <a:gradFill flip="none" rotWithShape="1">
            <a:gsLst>
              <a:gs pos="0">
                <a:srgbClr val="E0CDBE"/>
              </a:gs>
              <a:gs pos="41000">
                <a:schemeClr val="accent1">
                  <a:shade val="67500"/>
                  <a:satMod val="115000"/>
                  <a:lumMod val="60000"/>
                  <a:lumOff val="40000"/>
                  <a:alpha val="58000"/>
                </a:schemeClr>
              </a:gs>
              <a:gs pos="100000">
                <a:schemeClr val="accent1">
                  <a:shade val="100000"/>
                  <a:satMod val="115000"/>
                </a:schemeClr>
              </a:gs>
            </a:gsLst>
            <a:lin ang="18600000" scaled="0"/>
            <a:tileRect/>
          </a:gradFill>
          <a:ln>
            <a:noFill/>
          </a:ln>
          <a:effectLst/>
        </p:spPr>
        <p:txBody>
          <a:bodyPr>
            <a:spAutoFit/>
          </a:bodyPr>
          <a:lstStyle>
            <a:lvl1pPr marL="342900" indent="-342900"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just" eaLnBrk="1" hangingPunct="1">
              <a:buFont typeface="Wingdings" pitchFamily="2" charset="2"/>
              <a:buChar char="q"/>
            </a:pPr>
            <a:r>
              <a:rPr lang="en-US" sz="2300" dirty="0">
                <a:latin typeface="Kozuka Mincho Pro M" pitchFamily="18" charset="-128"/>
              </a:rPr>
              <a:t>No effect of meditation technique on proprioception drift in a short run and in a case of individuals with no experience in meditation and similar practices was observed. </a:t>
            </a:r>
            <a:r>
              <a:rPr lang="en-US" sz="2300" b="1" dirty="0">
                <a:latin typeface="Kozuka Mincho Pro M" pitchFamily="18" charset="-128"/>
              </a:rPr>
              <a:t>The next step</a:t>
            </a:r>
            <a:r>
              <a:rPr lang="en-US" sz="2300" dirty="0">
                <a:latin typeface="Kozuka Mincho Pro M" pitchFamily="18" charset="-128"/>
              </a:rPr>
              <a:t>: Research on a longitudinal effect of the meditation among experienced Buddhist practitioners</a:t>
            </a:r>
            <a:r>
              <a:rPr lang="en-US" sz="2300" dirty="0">
                <a:latin typeface="Arial" pitchFamily="34" charset="0"/>
              </a:rPr>
              <a:t>.</a:t>
            </a:r>
            <a:endParaRPr lang="cs-CZ" sz="2300" dirty="0">
              <a:latin typeface="Arial" pitchFamily="34" charset="0"/>
            </a:endParaRPr>
          </a:p>
          <a:p>
            <a:pPr algn="just" eaLnBrk="1" hangingPunct="1">
              <a:buFont typeface="Wingdings" pitchFamily="2" charset="2"/>
              <a:buChar char="q"/>
            </a:pPr>
            <a:r>
              <a:rPr lang="en-US" sz="2300" dirty="0">
                <a:latin typeface="Kozuka Mincho Pro M" pitchFamily="18" charset="-128"/>
              </a:rPr>
              <a:t>Participants who experienced RHI scored higher on the Somatosensory Amplification Scale (SSAS)</a:t>
            </a:r>
            <a:r>
              <a:rPr lang="cs-CZ" sz="2300" dirty="0">
                <a:latin typeface="Arial" pitchFamily="34" charset="0"/>
              </a:rPr>
              <a:t>. </a:t>
            </a:r>
            <a:r>
              <a:rPr lang="en-US" sz="2300" dirty="0">
                <a:latin typeface="Kozuka Mincho Pro M" pitchFamily="18" charset="-128"/>
              </a:rPr>
              <a:t>This finding can be connected to the issue of the suggestibility. </a:t>
            </a:r>
            <a:r>
              <a:rPr lang="en-US" sz="2300" b="1" dirty="0">
                <a:latin typeface="Kozuka Mincho Pro M" pitchFamily="18" charset="-128"/>
              </a:rPr>
              <a:t>The next step</a:t>
            </a:r>
            <a:r>
              <a:rPr lang="en-US" sz="2300" dirty="0">
                <a:latin typeface="Kozuka Mincho Pro M" pitchFamily="18" charset="-128"/>
              </a:rPr>
              <a:t>: Research on the role of a dispositional and situational suggestibility in the meditation.</a:t>
            </a:r>
          </a:p>
          <a:p>
            <a:pPr algn="just" eaLnBrk="1" hangingPunct="1">
              <a:buFont typeface="Wingdings" pitchFamily="2" charset="2"/>
              <a:buChar char="q"/>
            </a:pPr>
            <a:r>
              <a:rPr lang="en-US" sz="2300" dirty="0">
                <a:latin typeface="Kozuka Mincho Pro M" pitchFamily="18" charset="-128"/>
              </a:rPr>
              <a:t>Experiment pointed our attention to the health problems produced by demanding and intensive mental exercise such as meditation. </a:t>
            </a:r>
            <a:r>
              <a:rPr lang="en-US" sz="2300" b="1" dirty="0">
                <a:latin typeface="Kozuka Mincho Pro M" pitchFamily="18" charset="-128"/>
              </a:rPr>
              <a:t>The next step</a:t>
            </a:r>
            <a:r>
              <a:rPr lang="en-US" sz="2300" dirty="0">
                <a:latin typeface="Kozuka Mincho Pro M" pitchFamily="18" charset="-128"/>
              </a:rPr>
              <a:t>: Research on well-being and health in connection to intensive meditation practice in non-experienced individuals.</a:t>
            </a:r>
          </a:p>
        </p:txBody>
      </p:sp>
      <p:sp>
        <p:nvSpPr>
          <p:cNvPr id="14389" name="Text Box 162"/>
          <p:cNvSpPr txBox="1">
            <a:spLocks/>
          </p:cNvSpPr>
          <p:nvPr/>
        </p:nvSpPr>
        <p:spPr bwMode="auto">
          <a:xfrm>
            <a:off x="755650" y="2459038"/>
            <a:ext cx="12601575" cy="1189037"/>
          </a:xfrm>
          <a:prstGeom prst="rect">
            <a:avLst/>
          </a:prstGeom>
          <a:noFill/>
          <a:ln>
            <a:noFill/>
          </a:ln>
          <a:effectLst/>
          <a:extLst>
            <a:ext uri="{909E8E84-426E-40DD-AFC4-6F175D3DCCD1}">
              <a14:hiddenFill xmlns:a14="http://schemas.microsoft.com/office/drawing/2010/main">
                <a:blipFill dpi="0" rotWithShape="0">
                  <a:blip r:embed="rId1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l" eaLnBrk="1" hangingPunct="1"/>
            <a:r>
              <a:rPr lang="en-US" sz="7200" dirty="0">
                <a:latin typeface="Cambria Math" pitchFamily="18" charset="0"/>
              </a:rPr>
              <a:t>Meditation in the Black B</a:t>
            </a:r>
            <a:r>
              <a:rPr lang="cs-CZ" sz="7200" dirty="0">
                <a:latin typeface="Cambria Math" pitchFamily="18" charset="0"/>
              </a:rPr>
              <a:t>   </a:t>
            </a:r>
            <a:r>
              <a:rPr lang="en-US" sz="7200" dirty="0">
                <a:latin typeface="Cambria Math" pitchFamily="18" charset="0"/>
              </a:rPr>
              <a:t>x</a:t>
            </a:r>
            <a:endParaRPr lang="cs-CZ" sz="7200" dirty="0">
              <a:latin typeface="Cambria Math" pitchFamily="18" charset="0"/>
            </a:endParaRPr>
          </a:p>
        </p:txBody>
      </p:sp>
      <p:sp>
        <p:nvSpPr>
          <p:cNvPr id="14390" name="Text Box 171"/>
          <p:cNvSpPr txBox="1">
            <a:spLocks/>
          </p:cNvSpPr>
          <p:nvPr/>
        </p:nvSpPr>
        <p:spPr bwMode="auto">
          <a:xfrm>
            <a:off x="11125200" y="5421313"/>
            <a:ext cx="9764713" cy="9639300"/>
          </a:xfrm>
          <a:prstGeom prst="rect">
            <a:avLst/>
          </a:prstGeom>
          <a:noFill/>
          <a:ln>
            <a:noFill/>
          </a:ln>
          <a:effectLst/>
          <a:extLst>
            <a:ext uri="{909E8E84-426E-40DD-AFC4-6F175D3DCCD1}">
              <a14:hiddenFill xmlns:a14="http://schemas.microsoft.com/office/drawing/2010/main">
                <a:blipFill dpi="0" rotWithShape="0">
                  <a:blip r:embed="rId1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just" eaLnBrk="1" hangingPunct="1">
              <a:buFont typeface="Wingdings" pitchFamily="2" charset="2"/>
              <a:buChar char="q"/>
            </a:pPr>
            <a:r>
              <a:rPr lang="en-US" sz="2300" i="1">
                <a:latin typeface="Kozuka Mincho Pro M" pitchFamily="18" charset="-128"/>
              </a:rPr>
              <a:t> </a:t>
            </a:r>
            <a:r>
              <a:rPr lang="en-US" sz="2300" b="1" i="1">
                <a:latin typeface="Kozuka Mincho Pro M" pitchFamily="18" charset="-128"/>
              </a:rPr>
              <a:t>Self-reported Rubber Hand Illusion:</a:t>
            </a:r>
            <a:r>
              <a:rPr lang="en-US" sz="2300">
                <a:latin typeface="Kozuka Mincho Pro M" pitchFamily="18" charset="-128"/>
              </a:rPr>
              <a:t> The rubber-hand illusion was successfully induced: 67% participants in the meditation condition and 70% in the control condition responded positively to the question “I felt the touch of the paintbrush in the location where I saw the RH touched”.</a:t>
            </a:r>
          </a:p>
          <a:p>
            <a:pPr algn="just" eaLnBrk="1" hangingPunct="1">
              <a:buFont typeface="Wingdings" pitchFamily="2" charset="2"/>
              <a:buChar char="q"/>
            </a:pPr>
            <a:r>
              <a:rPr lang="en-US" sz="2300">
                <a:latin typeface="Kozuka Mincho Pro M" pitchFamily="18" charset="-128"/>
              </a:rPr>
              <a:t> A factorial </a:t>
            </a:r>
            <a:r>
              <a:rPr lang="en-US" sz="2300" i="1">
                <a:latin typeface="Kozuka Mincho Pro M" pitchFamily="18" charset="-128"/>
              </a:rPr>
              <a:t>repeated measures ANOVA</a:t>
            </a:r>
            <a:r>
              <a:rPr lang="en-US" sz="2300">
                <a:latin typeface="Kozuka Mincho Pro M" pitchFamily="18" charset="-128"/>
              </a:rPr>
              <a:t> found no significant Condition x Question interaction: </a:t>
            </a:r>
            <a:r>
              <a:rPr lang="en-US" sz="2300" i="1">
                <a:latin typeface="Kozuka Mincho Pro M" pitchFamily="18" charset="-128"/>
              </a:rPr>
              <a:t>F</a:t>
            </a:r>
            <a:r>
              <a:rPr lang="en-US" sz="2300">
                <a:latin typeface="Kozuka Mincho Pro M" pitchFamily="18" charset="-128"/>
              </a:rPr>
              <a:t>(8, 448)=.50, </a:t>
            </a:r>
            <a:r>
              <a:rPr lang="en-US" sz="2300" i="1">
                <a:latin typeface="Kozuka Mincho Pro M" pitchFamily="18" charset="-128"/>
              </a:rPr>
              <a:t>p</a:t>
            </a:r>
            <a:r>
              <a:rPr lang="en-US" sz="2300">
                <a:latin typeface="Kozuka Mincho Pro M" pitchFamily="18" charset="-128"/>
              </a:rPr>
              <a:t>=.86. This suggests that participants experienced the rubber-hand illusion to a similar extent in both conditions. </a:t>
            </a:r>
          </a:p>
          <a:p>
            <a:pPr algn="just" eaLnBrk="1" hangingPunct="1">
              <a:buFont typeface="Wingdings" pitchFamily="2" charset="2"/>
              <a:buChar char="q"/>
            </a:pPr>
            <a:r>
              <a:rPr lang="en-US" sz="2300">
                <a:latin typeface="Kozuka Mincho Pro M" pitchFamily="18" charset="-128"/>
              </a:rPr>
              <a:t> </a:t>
            </a:r>
            <a:r>
              <a:rPr lang="en-US" sz="2300" b="1" i="1">
                <a:latin typeface="Kozuka Mincho Pro M" pitchFamily="18" charset="-128"/>
              </a:rPr>
              <a:t>Proprioceptive Drift</a:t>
            </a:r>
            <a:r>
              <a:rPr lang="en-US" sz="2300" i="1">
                <a:latin typeface="Kozuka Mincho Pro M" pitchFamily="18" charset="-128"/>
              </a:rPr>
              <a:t>: </a:t>
            </a:r>
            <a:r>
              <a:rPr lang="en-US" sz="2300">
                <a:latin typeface="Kozuka Mincho Pro M" pitchFamily="18" charset="-128"/>
              </a:rPr>
              <a:t>A factorial repeated measures ANOVA found no significant Condition x Time interaction: </a:t>
            </a:r>
            <a:r>
              <a:rPr lang="en-US" sz="2300" i="1">
                <a:latin typeface="Kozuka Mincho Pro M" pitchFamily="18" charset="-128"/>
              </a:rPr>
              <a:t>F</a:t>
            </a:r>
            <a:r>
              <a:rPr lang="en-US" sz="2300">
                <a:latin typeface="Kozuka Mincho Pro M" pitchFamily="18" charset="-128"/>
              </a:rPr>
              <a:t>(1,56)=2.41, </a:t>
            </a:r>
            <a:r>
              <a:rPr lang="en-US" sz="2300" i="1">
                <a:latin typeface="Kozuka Mincho Pro M" pitchFamily="18" charset="-128"/>
              </a:rPr>
              <a:t>p</a:t>
            </a:r>
            <a:r>
              <a:rPr lang="en-US" sz="2300">
                <a:latin typeface="Kozuka Mincho Pro M" pitchFamily="18" charset="-128"/>
              </a:rPr>
              <a:t>=.13 and no main effect of Time, </a:t>
            </a:r>
            <a:r>
              <a:rPr lang="en-US" sz="2300" i="1">
                <a:latin typeface="Kozuka Mincho Pro M" pitchFamily="18" charset="-128"/>
              </a:rPr>
              <a:t>F</a:t>
            </a:r>
            <a:r>
              <a:rPr lang="en-US" sz="2300">
                <a:latin typeface="Kozuka Mincho Pro M" pitchFamily="18" charset="-128"/>
              </a:rPr>
              <a:t>(1,56)=1.23, </a:t>
            </a:r>
            <a:r>
              <a:rPr lang="en-US" sz="2300" i="1">
                <a:latin typeface="Kozuka Mincho Pro M" pitchFamily="18" charset="-128"/>
              </a:rPr>
              <a:t>p</a:t>
            </a:r>
            <a:r>
              <a:rPr lang="en-US" sz="2300">
                <a:latin typeface="Kozuka Mincho Pro M" pitchFamily="18" charset="-128"/>
              </a:rPr>
              <a:t>=.27. When only those participants who responded positively to the question “I felt the touch of the paintbrush in the location where I saw the RH touched” were examined, there was a significant Condition x Time interaction: </a:t>
            </a:r>
            <a:r>
              <a:rPr lang="en-US" sz="2300" i="1">
                <a:latin typeface="Kozuka Mincho Pro M" pitchFamily="18" charset="-128"/>
              </a:rPr>
              <a:t>F</a:t>
            </a:r>
            <a:r>
              <a:rPr lang="en-US" sz="2300">
                <a:latin typeface="Kozuka Mincho Pro M" pitchFamily="18" charset="-128"/>
              </a:rPr>
              <a:t>(1,31)=4.24, </a:t>
            </a:r>
            <a:r>
              <a:rPr lang="en-US" sz="2300" i="1">
                <a:latin typeface="Kozuka Mincho Pro M" pitchFamily="18" charset="-128"/>
              </a:rPr>
              <a:t>p</a:t>
            </a:r>
            <a:r>
              <a:rPr lang="en-US" sz="2300">
                <a:latin typeface="Kozuka Mincho Pro M" pitchFamily="18" charset="-128"/>
              </a:rPr>
              <a:t>=.05. This effect was further strengthened when SSAS was included as a covariate: </a:t>
            </a:r>
            <a:r>
              <a:rPr lang="en-US" sz="2300" i="1">
                <a:latin typeface="Kozuka Mincho Pro M" pitchFamily="18" charset="-128"/>
              </a:rPr>
              <a:t>F</a:t>
            </a:r>
            <a:r>
              <a:rPr lang="en-US" sz="2300">
                <a:latin typeface="Kozuka Mincho Pro M" pitchFamily="18" charset="-128"/>
              </a:rPr>
              <a:t>(1,30)=6.14, </a:t>
            </a:r>
            <a:r>
              <a:rPr lang="en-US" sz="2300" i="1">
                <a:latin typeface="Kozuka Mincho Pro M" pitchFamily="18" charset="-128"/>
              </a:rPr>
              <a:t>p</a:t>
            </a:r>
            <a:r>
              <a:rPr lang="en-US" sz="2300">
                <a:latin typeface="Kozuka Mincho Pro M" pitchFamily="18" charset="-128"/>
              </a:rPr>
              <a:t>=.02. </a:t>
            </a:r>
          </a:p>
          <a:p>
            <a:pPr algn="just" eaLnBrk="1" hangingPunct="1">
              <a:buFont typeface="Wingdings" pitchFamily="2" charset="2"/>
              <a:buChar char="q"/>
            </a:pPr>
            <a:r>
              <a:rPr lang="en-US" sz="2300">
                <a:latin typeface="Kozuka Mincho Pro M" pitchFamily="18" charset="-128"/>
              </a:rPr>
              <a:t> Figure shows how there is drift towards the rubber hand for the Meditation condition, and a drift away from the rubber hand for the Control condition. However, neither of these changes over time were significant: p =.12 (meditation), p=.51 (control).</a:t>
            </a:r>
          </a:p>
          <a:p>
            <a:pPr algn="just" eaLnBrk="1" hangingPunct="1">
              <a:buFont typeface="Wingdings" pitchFamily="2" charset="2"/>
              <a:buChar char="q"/>
            </a:pPr>
            <a:r>
              <a:rPr lang="en-US" sz="2300">
                <a:latin typeface="Kozuka Mincho Pro M" pitchFamily="18" charset="-128"/>
              </a:rPr>
              <a:t> </a:t>
            </a:r>
            <a:r>
              <a:rPr lang="en-US" sz="2300" b="1" i="1">
                <a:latin typeface="Kozuka Mincho Pro M" pitchFamily="18" charset="-128"/>
              </a:rPr>
              <a:t>Temperature Modulation</a:t>
            </a:r>
            <a:r>
              <a:rPr lang="en-US" sz="2300" i="1">
                <a:latin typeface="Kozuka Mincho Pro M" pitchFamily="18" charset="-128"/>
              </a:rPr>
              <a:t>: </a:t>
            </a:r>
            <a:r>
              <a:rPr lang="en-US" sz="2300">
                <a:latin typeface="Kozuka Mincho Pro M" pitchFamily="18" charset="-128"/>
              </a:rPr>
              <a:t>As predicted, a factorial repeated measures ANOVA found a significant main effect of hand, </a:t>
            </a:r>
            <a:r>
              <a:rPr lang="en-US" sz="2300" i="1">
                <a:latin typeface="Kozuka Mincho Pro M" pitchFamily="18" charset="-128"/>
              </a:rPr>
              <a:t>F</a:t>
            </a:r>
            <a:r>
              <a:rPr lang="en-US" sz="2300">
                <a:latin typeface="Kozuka Mincho Pro M" pitchFamily="18" charset="-128"/>
              </a:rPr>
              <a:t>(1,55)=4.14, </a:t>
            </a:r>
            <a:r>
              <a:rPr lang="en-US" sz="2300" i="1">
                <a:latin typeface="Kozuka Mincho Pro M" pitchFamily="18" charset="-128"/>
              </a:rPr>
              <a:t>p</a:t>
            </a:r>
            <a:r>
              <a:rPr lang="en-US" sz="2300">
                <a:latin typeface="Kozuka Mincho Pro M" pitchFamily="18" charset="-128"/>
              </a:rPr>
              <a:t>=.05, with the stimulated hand 0.05°C cooler than the unstimulated hand. However there was no Condition x Hand interaction, </a:t>
            </a:r>
            <a:r>
              <a:rPr lang="en-US" sz="2300" i="1">
                <a:latin typeface="Kozuka Mincho Pro M" pitchFamily="18" charset="-128"/>
              </a:rPr>
              <a:t>F</a:t>
            </a:r>
            <a:r>
              <a:rPr lang="en-US" sz="2300">
                <a:latin typeface="Kozuka Mincho Pro M" pitchFamily="18" charset="-128"/>
              </a:rPr>
              <a:t>(1,55)=.001, </a:t>
            </a:r>
            <a:r>
              <a:rPr lang="en-US" sz="2300" i="1">
                <a:latin typeface="Kozuka Mincho Pro M" pitchFamily="18" charset="-128"/>
              </a:rPr>
              <a:t>p</a:t>
            </a:r>
            <a:r>
              <a:rPr lang="en-US" sz="2300">
                <a:latin typeface="Kozuka Mincho Pro M" pitchFamily="18" charset="-128"/>
              </a:rPr>
              <a:t>=.97, suggesting that this effect was similar across conditions. </a:t>
            </a:r>
          </a:p>
          <a:p>
            <a:pPr algn="just" eaLnBrk="1" hangingPunct="1">
              <a:buFont typeface="Wingdings" pitchFamily="2" charset="2"/>
              <a:buChar char="q"/>
            </a:pPr>
            <a:r>
              <a:rPr lang="en-US" sz="2300">
                <a:latin typeface="Kozuka Mincho Pro M" pitchFamily="18" charset="-128"/>
              </a:rPr>
              <a:t> </a:t>
            </a:r>
            <a:r>
              <a:rPr lang="en-US" sz="2300" b="1" i="1">
                <a:latin typeface="Kozuka Mincho Pro M" pitchFamily="18" charset="-128"/>
              </a:rPr>
              <a:t>Unexpected Results</a:t>
            </a:r>
            <a:r>
              <a:rPr lang="en-US" sz="2300" i="1">
                <a:latin typeface="Kozuka Mincho Pro M" pitchFamily="18" charset="-128"/>
              </a:rPr>
              <a:t>:</a:t>
            </a:r>
            <a:r>
              <a:rPr lang="en-US" sz="2300">
                <a:latin typeface="Kozuka Mincho Pro M" pitchFamily="18" charset="-128"/>
              </a:rPr>
              <a:t> Each 6</a:t>
            </a:r>
            <a:r>
              <a:rPr lang="en-US" sz="2300" baseline="30000">
                <a:latin typeface="Kozuka Mincho Pro M" pitchFamily="18" charset="-128"/>
              </a:rPr>
              <a:t>th</a:t>
            </a:r>
            <a:r>
              <a:rPr lang="en-US" sz="2300">
                <a:latin typeface="Kozuka Mincho Pro M" pitchFamily="18" charset="-128"/>
              </a:rPr>
              <a:t> participant in the meditation condition felt sick (spinning of head, faintness, disorientation, torpid mind, dizziness). Four participants (extreme sweating, strong feelings of vomiting) were unable to continue the procedure.</a:t>
            </a:r>
          </a:p>
        </p:txBody>
      </p:sp>
      <p:pic>
        <p:nvPicPr>
          <p:cNvPr id="14391" name="Picture 585" descr="http://levyna.cz/data/team/Jakub-Cigan-resized_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17813" y="658813"/>
            <a:ext cx="266223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588" descr="Paul-Reddish-resiz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97538" y="658813"/>
            <a:ext cx="2209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3" name="Text Box 589"/>
          <p:cNvSpPr txBox="1">
            <a:spLocks/>
          </p:cNvSpPr>
          <p:nvPr/>
        </p:nvSpPr>
        <p:spPr bwMode="auto">
          <a:xfrm>
            <a:off x="12349163" y="3467100"/>
            <a:ext cx="8308975" cy="519113"/>
          </a:xfrm>
          <a:prstGeom prst="rect">
            <a:avLst/>
          </a:prstGeom>
          <a:noFill/>
          <a:ln>
            <a:noFill/>
          </a:ln>
          <a:effectLst/>
          <a:extLst>
            <a:ext uri="{909E8E84-426E-40DD-AFC4-6F175D3DCCD1}">
              <a14:hiddenFill xmlns:a14="http://schemas.microsoft.com/office/drawing/2010/main">
                <a:blipFill dpi="0" rotWithShape="0">
                  <a:blip r:embed="rId1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l" eaLnBrk="1" hangingPunct="1"/>
            <a:r>
              <a:rPr lang="cs-CZ" sz="2800">
                <a:latin typeface="Cambria Math" pitchFamily="18" charset="0"/>
              </a:rPr>
              <a:t>    </a:t>
            </a:r>
            <a:r>
              <a:rPr lang="en-US" sz="2800">
                <a:latin typeface="Cambria Math" pitchFamily="18" charset="0"/>
              </a:rPr>
              <a:t>Silvie Kotherová</a:t>
            </a:r>
            <a:r>
              <a:rPr lang="cs-CZ" sz="2800">
                <a:latin typeface="Cambria Math" pitchFamily="18" charset="0"/>
              </a:rPr>
              <a:t>      </a:t>
            </a:r>
            <a:r>
              <a:rPr lang="en-US" sz="2800">
                <a:latin typeface="Cambria Math" pitchFamily="18" charset="0"/>
              </a:rPr>
              <a:t> </a:t>
            </a:r>
            <a:r>
              <a:rPr lang="cs-CZ" sz="2800">
                <a:latin typeface="Cambria Math" pitchFamily="18" charset="0"/>
              </a:rPr>
              <a:t>    </a:t>
            </a:r>
            <a:r>
              <a:rPr lang="en-US" sz="2800">
                <a:latin typeface="Cambria Math" pitchFamily="18" charset="0"/>
              </a:rPr>
              <a:t>Jakub Cigán</a:t>
            </a:r>
            <a:r>
              <a:rPr lang="cs-CZ" sz="2800">
                <a:latin typeface="Cambria Math" pitchFamily="18" charset="0"/>
              </a:rPr>
              <a:t>         </a:t>
            </a:r>
            <a:r>
              <a:rPr lang="en-US" sz="2800">
                <a:latin typeface="Cambria Math" pitchFamily="18" charset="0"/>
              </a:rPr>
              <a:t>Paul Reddish</a:t>
            </a:r>
            <a:endParaRPr lang="cs-CZ" sz="2800">
              <a:latin typeface="Cambria Math" pitchFamily="18" charset="0"/>
            </a:endParaRPr>
          </a:p>
        </p:txBody>
      </p:sp>
      <p:sp>
        <p:nvSpPr>
          <p:cNvPr id="14394" name="TextovéPole 5"/>
          <p:cNvSpPr txBox="1">
            <a:spLocks noChangeArrowheads="1"/>
          </p:cNvSpPr>
          <p:nvPr/>
        </p:nvSpPr>
        <p:spPr bwMode="auto">
          <a:xfrm>
            <a:off x="509588" y="10798175"/>
            <a:ext cx="98234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0">
                <a:solidFill>
                  <a:srgbClr val="000000"/>
                </a:solidFill>
                <a:latin typeface="Gill Sans"/>
                <a:sym typeface="Gill Sans"/>
              </a:defRPr>
            </a:lvl1pPr>
            <a:lvl2pPr marL="742950" indent="-285750" eaLnBrk="0" hangingPunct="0">
              <a:defRPr sz="13000">
                <a:solidFill>
                  <a:srgbClr val="000000"/>
                </a:solidFill>
                <a:latin typeface="Gill Sans"/>
                <a:sym typeface="Gill Sans"/>
              </a:defRPr>
            </a:lvl2pPr>
            <a:lvl3pPr marL="1143000" indent="-228600" eaLnBrk="0" hangingPunct="0">
              <a:defRPr sz="13000">
                <a:solidFill>
                  <a:srgbClr val="000000"/>
                </a:solidFill>
                <a:latin typeface="Gill Sans"/>
                <a:sym typeface="Gill Sans"/>
              </a:defRPr>
            </a:lvl3pPr>
            <a:lvl4pPr marL="1600200" indent="-228600" eaLnBrk="0" hangingPunct="0">
              <a:defRPr sz="13000">
                <a:solidFill>
                  <a:srgbClr val="000000"/>
                </a:solidFill>
                <a:latin typeface="Gill Sans"/>
                <a:sym typeface="Gill Sans"/>
              </a:defRPr>
            </a:lvl4pPr>
            <a:lvl5pPr marL="2057400" indent="-228600" eaLnBrk="0" hangingPunct="0">
              <a:defRPr sz="13000">
                <a:solidFill>
                  <a:srgbClr val="000000"/>
                </a:solidFill>
                <a:latin typeface="Gill Sans"/>
                <a:sym typeface="Gill Sans"/>
              </a:defRPr>
            </a:lvl5pPr>
            <a:lvl6pPr marL="2514600" indent="-228600" algn="ctr" eaLnBrk="0" fontAlgn="base" hangingPunct="0">
              <a:spcBef>
                <a:spcPct val="0"/>
              </a:spcBef>
              <a:spcAft>
                <a:spcPct val="0"/>
              </a:spcAft>
              <a:defRPr sz="13000">
                <a:solidFill>
                  <a:srgbClr val="000000"/>
                </a:solidFill>
                <a:latin typeface="Gill Sans"/>
                <a:sym typeface="Gill Sans"/>
              </a:defRPr>
            </a:lvl6pPr>
            <a:lvl7pPr marL="2971800" indent="-228600" algn="ctr" eaLnBrk="0" fontAlgn="base" hangingPunct="0">
              <a:spcBef>
                <a:spcPct val="0"/>
              </a:spcBef>
              <a:spcAft>
                <a:spcPct val="0"/>
              </a:spcAft>
              <a:defRPr sz="13000">
                <a:solidFill>
                  <a:srgbClr val="000000"/>
                </a:solidFill>
                <a:latin typeface="Gill Sans"/>
                <a:sym typeface="Gill Sans"/>
              </a:defRPr>
            </a:lvl7pPr>
            <a:lvl8pPr marL="3429000" indent="-228600" algn="ctr" eaLnBrk="0" fontAlgn="base" hangingPunct="0">
              <a:spcBef>
                <a:spcPct val="0"/>
              </a:spcBef>
              <a:spcAft>
                <a:spcPct val="0"/>
              </a:spcAft>
              <a:defRPr sz="13000">
                <a:solidFill>
                  <a:srgbClr val="000000"/>
                </a:solidFill>
                <a:latin typeface="Gill Sans"/>
                <a:sym typeface="Gill Sans"/>
              </a:defRPr>
            </a:lvl8pPr>
            <a:lvl9pPr marL="3886200" indent="-228600" algn="ctr" eaLnBrk="0" fontAlgn="base" hangingPunct="0">
              <a:spcBef>
                <a:spcPct val="0"/>
              </a:spcBef>
              <a:spcAft>
                <a:spcPct val="0"/>
              </a:spcAft>
              <a:defRPr sz="13000">
                <a:solidFill>
                  <a:srgbClr val="000000"/>
                </a:solidFill>
                <a:latin typeface="Gill Sans"/>
                <a:sym typeface="Gill Sans"/>
              </a:defRPr>
            </a:lvl9pPr>
          </a:lstStyle>
          <a:p>
            <a:pPr algn="just" eaLnBrk="1" hangingPunct="1"/>
            <a:r>
              <a:rPr lang="en-US" sz="2300" b="1" dirty="0">
                <a:latin typeface="Kozuka Mincho Pro M" pitchFamily="18" charset="-128"/>
              </a:rPr>
              <a:t>Meditation condition</a:t>
            </a:r>
            <a:r>
              <a:rPr lang="en-US" sz="2300" dirty="0">
                <a:latin typeface="Kozuka Mincho Pro M" pitchFamily="18" charset="-128"/>
              </a:rPr>
              <a:t>: </a:t>
            </a:r>
            <a:r>
              <a:rPr lang="en-US" sz="2300" b="1" dirty="0" err="1">
                <a:latin typeface="Kozuka Mincho Pro M" pitchFamily="18" charset="-128"/>
              </a:rPr>
              <a:t>Ánápána</a:t>
            </a:r>
            <a:r>
              <a:rPr lang="en-US" sz="2300" b="1" dirty="0">
                <a:latin typeface="Kozuka Mincho Pro M" pitchFamily="18" charset="-128"/>
              </a:rPr>
              <a:t> </a:t>
            </a:r>
            <a:r>
              <a:rPr lang="en-US" sz="2300" b="1" dirty="0" err="1">
                <a:latin typeface="Kozuka Mincho Pro M" pitchFamily="18" charset="-128"/>
              </a:rPr>
              <a:t>smrti</a:t>
            </a:r>
            <a:r>
              <a:rPr lang="en-US" sz="2300" dirty="0">
                <a:latin typeface="Kozuka Mincho Pro M" pitchFamily="18" charset="-128"/>
              </a:rPr>
              <a:t>, (</a:t>
            </a:r>
            <a:r>
              <a:rPr lang="en-US" sz="2300" dirty="0" err="1">
                <a:latin typeface="Kozuka Mincho Pro M" pitchFamily="18" charset="-128"/>
              </a:rPr>
              <a:t>pál</a:t>
            </a:r>
            <a:r>
              <a:rPr lang="en-US" sz="2300" dirty="0">
                <a:latin typeface="Kozuka Mincho Pro M" pitchFamily="18" charset="-128"/>
              </a:rPr>
              <a:t>. </a:t>
            </a:r>
            <a:r>
              <a:rPr lang="en-US" sz="2300" dirty="0" err="1">
                <a:latin typeface="Kozuka Mincho Pro M" pitchFamily="18" charset="-128"/>
              </a:rPr>
              <a:t>Anápána</a:t>
            </a:r>
            <a:r>
              <a:rPr lang="en-US" sz="2300" dirty="0">
                <a:latin typeface="Kozuka Mincho Pro M" pitchFamily="18" charset="-128"/>
              </a:rPr>
              <a:t> sati) meditation practice aimed to breath was operationalized. This meditation practice is based on the closed eyes focused attention to a singular object with an </a:t>
            </a:r>
            <a:r>
              <a:rPr lang="en-US" sz="2300" i="1" dirty="0">
                <a:latin typeface="Kozuka Mincho Pro M" pitchFamily="18" charset="-128"/>
              </a:rPr>
              <a:t>awareness of internal mental processes</a:t>
            </a:r>
            <a:r>
              <a:rPr lang="en-US" sz="2300" dirty="0">
                <a:latin typeface="Kozuka Mincho Pro M" pitchFamily="18" charset="-128"/>
              </a:rPr>
              <a:t>. This practice has been often connected to the disruption of the practitioners’ body schema.</a:t>
            </a:r>
          </a:p>
          <a:p>
            <a:pPr algn="just" eaLnBrk="1" hangingPunct="1"/>
            <a:r>
              <a:rPr lang="en-US" sz="2300" b="1" dirty="0">
                <a:latin typeface="Kozuka Mincho Pro M" pitchFamily="18" charset="-128"/>
              </a:rPr>
              <a:t>Control condition</a:t>
            </a:r>
            <a:r>
              <a:rPr lang="en-US" sz="2300" dirty="0">
                <a:latin typeface="Kozuka Mincho Pro M" pitchFamily="18" charset="-128"/>
              </a:rPr>
              <a:t>: listening to a documentary with open eyes, subject had to be aware of the content and data heard in it</a:t>
            </a:r>
            <a:r>
              <a:rPr lang="sk-SK" sz="2300" dirty="0">
                <a:latin typeface="Kozuka Mincho Pro M" pitchFamily="18" charset="-128"/>
              </a:rPr>
              <a:t> - </a:t>
            </a:r>
            <a:r>
              <a:rPr lang="sk-SK" sz="2300" i="1" dirty="0" err="1">
                <a:latin typeface="Kozuka Mincho Pro M" pitchFamily="18" charset="-128"/>
              </a:rPr>
              <a:t>external</a:t>
            </a:r>
            <a:r>
              <a:rPr lang="sk-SK" sz="2300" i="1" dirty="0">
                <a:latin typeface="Kozuka Mincho Pro M" pitchFamily="18" charset="-128"/>
              </a:rPr>
              <a:t> </a:t>
            </a:r>
            <a:r>
              <a:rPr lang="sk-SK" sz="2300" i="1" dirty="0" err="1">
                <a:latin typeface="Kozuka Mincho Pro M" pitchFamily="18" charset="-128"/>
              </a:rPr>
              <a:t>stimulus</a:t>
            </a:r>
            <a:r>
              <a:rPr lang="en-US" sz="2300" dirty="0">
                <a:latin typeface="Kozuka Mincho Pro M" pitchFamily="18" charset="-128"/>
              </a:rPr>
              <a:t>.</a:t>
            </a:r>
            <a:endParaRPr lang="en-US" sz="2300" dirty="0">
              <a:ea typeface="Kozuka Mincho Pro M" pitchFamily="18" charset="-128"/>
            </a:endParaRPr>
          </a:p>
        </p:txBody>
      </p:sp>
      <p:pic>
        <p:nvPicPr>
          <p:cNvPr id="14397" name="Picture 66" descr="jea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8175" y="25573038"/>
            <a:ext cx="4897438" cy="3252787"/>
          </a:xfrm>
          <a:prstGeom prst="rect">
            <a:avLst/>
          </a:prstGeom>
          <a:noFill/>
          <a:ln w="6350">
            <a:solidFill>
              <a:srgbClr val="E0CDBE"/>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3" name="Graf 32"/>
          <p:cNvGraphicFramePr>
            <a:graphicFrameLocks/>
          </p:cNvGraphicFramePr>
          <p:nvPr>
            <p:extLst>
              <p:ext uri="{D42A27DB-BD31-4B8C-83A1-F6EECF244321}">
                <p14:modId xmlns:p14="http://schemas.microsoft.com/office/powerpoint/2010/main" val="655099907"/>
              </p:ext>
            </p:extLst>
          </p:nvPr>
        </p:nvGraphicFramePr>
        <p:xfrm>
          <a:off x="11532379" y="15405130"/>
          <a:ext cx="8691592" cy="4407440"/>
        </p:xfrm>
        <a:graphic>
          <a:graphicData uri="http://schemas.openxmlformats.org/drawingml/2006/chart">
            <c:chart xmlns:c="http://schemas.openxmlformats.org/drawingml/2006/chart" xmlns:r="http://schemas.openxmlformats.org/officeDocument/2006/relationships" r:id="rId16"/>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Subtitle">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
        <a:cs typeface=""/>
      </a:majorFont>
      <a:minorFont>
        <a:latin typeface="Gill 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3000" b="0" i="0" u="none" strike="noStrike" cap="none" normalizeH="0" baseline="0" smtClean="0">
            <a:ln>
              <a:noFill/>
            </a:ln>
            <a:solidFill>
              <a:srgbClr val="000000"/>
            </a:solidFill>
            <a:effectLst/>
            <a:latin typeface="Gill Sans"/>
            <a:sym typeface="Gill Sans"/>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8F19E0FD677F44B63F2FD0B3FE5CB6" ma:contentTypeVersion="16" ma:contentTypeDescription="Vytvoří nový dokument" ma:contentTypeScope="" ma:versionID="b137afe17a2337e51f3b32a7fb3dbf91">
  <xsd:schema xmlns:xsd="http://www.w3.org/2001/XMLSchema" xmlns:xs="http://www.w3.org/2001/XMLSchema" xmlns:p="http://schemas.microsoft.com/office/2006/metadata/properties" xmlns:ns2="9eec8686-ab24-4e66-ae25-c50b6bac359d" xmlns:ns3="459143da-b431-486e-91ab-80c95d0062eb" targetNamespace="http://schemas.microsoft.com/office/2006/metadata/properties" ma:root="true" ma:fieldsID="1a3f913cb9ce85de47eaacc4d93bf870" ns2:_="" ns3:_="">
    <xsd:import namespace="9eec8686-ab24-4e66-ae25-c50b6bac359d"/>
    <xsd:import namespace="459143da-b431-486e-91ab-80c95d0062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c8686-ab24-4e66-ae25-c50b6bac3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9143da-b431-486e-91ab-80c95d0062e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c9a3077-625b-4a24-896b-aeab0fc45fab}" ma:internalName="TaxCatchAll" ma:showField="CatchAllData" ma:web="459143da-b431-486e-91ab-80c95d0062e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59143da-b431-486e-91ab-80c95d0062eb" xsi:nil="true"/>
    <lcf76f155ced4ddcb4097134ff3c332f xmlns="9eec8686-ab24-4e66-ae25-c50b6bac35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6CC29B-6AC5-4E08-98D7-2329FDA64C2E}"/>
</file>

<file path=customXml/itemProps2.xml><?xml version="1.0" encoding="utf-8"?>
<ds:datastoreItem xmlns:ds="http://schemas.openxmlformats.org/officeDocument/2006/customXml" ds:itemID="{C1D68ED7-347A-475B-8809-8F406A8CE572}"/>
</file>

<file path=customXml/itemProps3.xml><?xml version="1.0" encoding="utf-8"?>
<ds:datastoreItem xmlns:ds="http://schemas.openxmlformats.org/officeDocument/2006/customXml" ds:itemID="{2CFF3425-F0DB-418F-AA28-02C13476D19B}"/>
</file>

<file path=docProps/app.xml><?xml version="1.0" encoding="utf-8"?>
<Properties xmlns="http://schemas.openxmlformats.org/officeDocument/2006/extended-properties" xmlns:vt="http://schemas.openxmlformats.org/officeDocument/2006/docPropsVTypes">
  <TotalTime>2881</TotalTime>
  <Pages>0</Pages>
  <Words>903</Words>
  <Characters>0</Characters>
  <Application>Microsoft Office PowerPoint</Application>
  <PresentationFormat>Vlastní</PresentationFormat>
  <Lines>0</Lines>
  <Paragraphs>33</Paragraphs>
  <Slides>1</Slides>
  <Notes>0</Notes>
  <HiddenSlides>0</HiddenSlides>
  <MMClips>0</MMClips>
  <ScaleCrop>false</ScaleCrop>
  <HeadingPairs>
    <vt:vector size="4" baseType="variant">
      <vt:variant>
        <vt:lpstr>Motiv</vt:lpstr>
      </vt:variant>
      <vt:variant>
        <vt:i4>14</vt:i4>
      </vt:variant>
      <vt:variant>
        <vt:lpstr>Nadpisy snímků</vt:lpstr>
      </vt:variant>
      <vt:variant>
        <vt:i4>1</vt:i4>
      </vt:variant>
    </vt:vector>
  </HeadingPairs>
  <TitlesOfParts>
    <vt:vector size="15" baseType="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Jakub</dc:creator>
  <cp:lastModifiedBy>Silvie</cp:lastModifiedBy>
  <cp:revision>97</cp:revision>
  <dcterms:modified xsi:type="dcterms:W3CDTF">2013-04-29T13:28:02Z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0x010100548F19E0FD677F44B63F2FD0B3FE5CB6</vt:lpwstr>
  </property>
</Properties>
</file>