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BCB"/>
    <a:srgbClr val="E0ECF0"/>
    <a:srgbClr val="36B38C"/>
    <a:srgbClr val="1E4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D6C699-D742-4B23-B747-ECAAF14F0466}" v="35" dt="2023-06-28T08:22:21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699" autoAdjust="0"/>
    <p:restoredTop sz="94660"/>
  </p:normalViewPr>
  <p:slideViewPr>
    <p:cSldViewPr snapToGrid="0">
      <p:cViewPr varScale="1">
        <p:scale>
          <a:sx n="23" d="100"/>
          <a:sy n="23" d="100"/>
        </p:scale>
        <p:origin x="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Lang" userId="d01b0eae-0294-4f09-830d-04e4088c35e0" providerId="ADAL" clId="{A2D6C699-D742-4B23-B747-ECAAF14F0466}"/>
    <pc:docChg chg="undo custSel delSld modSld">
      <pc:chgData name="Martin Lang" userId="d01b0eae-0294-4f09-830d-04e4088c35e0" providerId="ADAL" clId="{A2D6C699-D742-4B23-B747-ECAAF14F0466}" dt="2023-06-28T11:33:35.419" v="4452" actId="113"/>
      <pc:docMkLst>
        <pc:docMk/>
      </pc:docMkLst>
      <pc:sldChg chg="addSp delSp modSp mod">
        <pc:chgData name="Martin Lang" userId="d01b0eae-0294-4f09-830d-04e4088c35e0" providerId="ADAL" clId="{A2D6C699-D742-4B23-B747-ECAAF14F0466}" dt="2023-06-28T11:33:35.419" v="4452" actId="113"/>
        <pc:sldMkLst>
          <pc:docMk/>
          <pc:sldMk cId="305752007" sldId="256"/>
        </pc:sldMkLst>
        <pc:spChg chg="mod ord">
          <ac:chgData name="Martin Lang" userId="d01b0eae-0294-4f09-830d-04e4088c35e0" providerId="ADAL" clId="{A2D6C699-D742-4B23-B747-ECAAF14F0466}" dt="2023-06-28T08:31:41.230" v="3375" actId="1076"/>
          <ac:spMkLst>
            <pc:docMk/>
            <pc:sldMk cId="305752007" sldId="256"/>
            <ac:spMk id="22" creationId="{B47BEED3-51E2-4BBF-A0A2-B6803A249213}"/>
          </ac:spMkLst>
        </pc:spChg>
        <pc:spChg chg="mod">
          <ac:chgData name="Martin Lang" userId="d01b0eae-0294-4f09-830d-04e4088c35e0" providerId="ADAL" clId="{A2D6C699-D742-4B23-B747-ECAAF14F0466}" dt="2023-06-28T08:17:11.297" v="3286" actId="208"/>
          <ac:spMkLst>
            <pc:docMk/>
            <pc:sldMk cId="305752007" sldId="256"/>
            <ac:spMk id="23" creationId="{FAD4BFC1-3D7E-44A2-B5F8-48CDC3F14333}"/>
          </ac:spMkLst>
        </pc:spChg>
        <pc:spChg chg="mod ord">
          <ac:chgData name="Martin Lang" userId="d01b0eae-0294-4f09-830d-04e4088c35e0" providerId="ADAL" clId="{A2D6C699-D742-4B23-B747-ECAAF14F0466}" dt="2023-06-28T07:55:38.231" v="3172" actId="20577"/>
          <ac:spMkLst>
            <pc:docMk/>
            <pc:sldMk cId="305752007" sldId="256"/>
            <ac:spMk id="24" creationId="{3B94AFF0-1394-4B22-A24F-E87FD57F9858}"/>
          </ac:spMkLst>
        </pc:spChg>
        <pc:spChg chg="mod">
          <ac:chgData name="Martin Lang" userId="d01b0eae-0294-4f09-830d-04e4088c35e0" providerId="ADAL" clId="{A2D6C699-D742-4B23-B747-ECAAF14F0466}" dt="2023-06-28T08:17:11.297" v="3286" actId="208"/>
          <ac:spMkLst>
            <pc:docMk/>
            <pc:sldMk cId="305752007" sldId="256"/>
            <ac:spMk id="25" creationId="{F625B16C-134F-40CD-8C79-4F8798F74754}"/>
          </ac:spMkLst>
        </pc:spChg>
        <pc:spChg chg="mod ord">
          <ac:chgData name="Martin Lang" userId="d01b0eae-0294-4f09-830d-04e4088c35e0" providerId="ADAL" clId="{A2D6C699-D742-4B23-B747-ECAAF14F0466}" dt="2023-06-28T08:17:30.314" v="3288" actId="166"/>
          <ac:spMkLst>
            <pc:docMk/>
            <pc:sldMk cId="305752007" sldId="256"/>
            <ac:spMk id="26" creationId="{67224D48-4F02-42A6-BA83-3A9B61BF2163}"/>
          </ac:spMkLst>
        </pc:spChg>
        <pc:spChg chg="mod ord">
          <ac:chgData name="Martin Lang" userId="d01b0eae-0294-4f09-830d-04e4088c35e0" providerId="ADAL" clId="{A2D6C699-D742-4B23-B747-ECAAF14F0466}" dt="2023-06-28T08:17:11.297" v="3286" actId="208"/>
          <ac:spMkLst>
            <pc:docMk/>
            <pc:sldMk cId="305752007" sldId="256"/>
            <ac:spMk id="27" creationId="{611E2582-F3C3-4A70-BB17-E338E210CDBB}"/>
          </ac:spMkLst>
        </pc:spChg>
        <pc:spChg chg="mod ord">
          <ac:chgData name="Martin Lang" userId="d01b0eae-0294-4f09-830d-04e4088c35e0" providerId="ADAL" clId="{A2D6C699-D742-4B23-B747-ECAAF14F0466}" dt="2023-06-28T08:17:11.297" v="3286" actId="208"/>
          <ac:spMkLst>
            <pc:docMk/>
            <pc:sldMk cId="305752007" sldId="256"/>
            <ac:spMk id="28" creationId="{4CA4C3FF-2BD8-4347-B496-921325F2E55D}"/>
          </ac:spMkLst>
        </pc:spChg>
        <pc:spChg chg="mod ord">
          <ac:chgData name="Martin Lang" userId="d01b0eae-0294-4f09-830d-04e4088c35e0" providerId="ADAL" clId="{A2D6C699-D742-4B23-B747-ECAAF14F0466}" dt="2023-06-28T08:17:11.297" v="3286" actId="208"/>
          <ac:spMkLst>
            <pc:docMk/>
            <pc:sldMk cId="305752007" sldId="256"/>
            <ac:spMk id="30" creationId="{7605DCFC-0B6E-475E-8E3D-23C53BC17488}"/>
          </ac:spMkLst>
        </pc:spChg>
        <pc:spChg chg="mod">
          <ac:chgData name="Martin Lang" userId="d01b0eae-0294-4f09-830d-04e4088c35e0" providerId="ADAL" clId="{A2D6C699-D742-4B23-B747-ECAAF14F0466}" dt="2023-06-28T08:17:11.297" v="3286" actId="208"/>
          <ac:spMkLst>
            <pc:docMk/>
            <pc:sldMk cId="305752007" sldId="256"/>
            <ac:spMk id="31" creationId="{8E61CEDC-427C-41B1-BCA3-35BFC13AC3B2}"/>
          </ac:spMkLst>
        </pc:spChg>
        <pc:spChg chg="mod">
          <ac:chgData name="Martin Lang" userId="d01b0eae-0294-4f09-830d-04e4088c35e0" providerId="ADAL" clId="{A2D6C699-D742-4B23-B747-ECAAF14F0466}" dt="2023-06-28T11:32:28.800" v="4449" actId="20577"/>
          <ac:spMkLst>
            <pc:docMk/>
            <pc:sldMk cId="305752007" sldId="256"/>
            <ac:spMk id="33" creationId="{8B4231A0-C570-BF99-2441-C31D8D04E131}"/>
          </ac:spMkLst>
        </pc:spChg>
        <pc:spChg chg="mod ord">
          <ac:chgData name="Martin Lang" userId="d01b0eae-0294-4f09-830d-04e4088c35e0" providerId="ADAL" clId="{A2D6C699-D742-4B23-B747-ECAAF14F0466}" dt="2023-06-28T08:33:06.721" v="3398" actId="1076"/>
          <ac:spMkLst>
            <pc:docMk/>
            <pc:sldMk cId="305752007" sldId="256"/>
            <ac:spMk id="34" creationId="{14144F24-4134-4D5E-A2EF-7AED6E5F4267}"/>
          </ac:spMkLst>
        </pc:spChg>
        <pc:spChg chg="mod">
          <ac:chgData name="Martin Lang" userId="d01b0eae-0294-4f09-830d-04e4088c35e0" providerId="ADAL" clId="{A2D6C699-D742-4B23-B747-ECAAF14F0466}" dt="2023-06-27T11:49:01.688" v="2254" actId="1076"/>
          <ac:spMkLst>
            <pc:docMk/>
            <pc:sldMk cId="305752007" sldId="256"/>
            <ac:spMk id="35" creationId="{FB5EE8D3-A59C-CCB1-9D70-880966E867EC}"/>
          </ac:spMkLst>
        </pc:spChg>
        <pc:spChg chg="mod ord">
          <ac:chgData name="Martin Lang" userId="d01b0eae-0294-4f09-830d-04e4088c35e0" providerId="ADAL" clId="{A2D6C699-D742-4B23-B747-ECAAF14F0466}" dt="2023-06-28T08:29:28.580" v="3359" actId="14100"/>
          <ac:spMkLst>
            <pc:docMk/>
            <pc:sldMk cId="305752007" sldId="256"/>
            <ac:spMk id="36" creationId="{28883808-AFDF-463D-ACFF-894C8F1679B4}"/>
          </ac:spMkLst>
        </pc:spChg>
        <pc:spChg chg="mod">
          <ac:chgData name="Martin Lang" userId="d01b0eae-0294-4f09-830d-04e4088c35e0" providerId="ADAL" clId="{A2D6C699-D742-4B23-B747-ECAAF14F0466}" dt="2023-06-28T08:30:05.351" v="3363" actId="1076"/>
          <ac:spMkLst>
            <pc:docMk/>
            <pc:sldMk cId="305752007" sldId="256"/>
            <ac:spMk id="38" creationId="{566F186C-8450-4C4B-9D5F-262B1F0C3B50}"/>
          </ac:spMkLst>
        </pc:spChg>
        <pc:spChg chg="mod">
          <ac:chgData name="Martin Lang" userId="d01b0eae-0294-4f09-830d-04e4088c35e0" providerId="ADAL" clId="{A2D6C699-D742-4B23-B747-ECAAF14F0466}" dt="2023-06-28T08:30:13.846" v="3366" actId="1076"/>
          <ac:spMkLst>
            <pc:docMk/>
            <pc:sldMk cId="305752007" sldId="256"/>
            <ac:spMk id="39" creationId="{E347B9FC-9917-4BFE-8CE6-99148F630CC7}"/>
          </ac:spMkLst>
        </pc:spChg>
        <pc:spChg chg="mod">
          <ac:chgData name="Martin Lang" userId="d01b0eae-0294-4f09-830d-04e4088c35e0" providerId="ADAL" clId="{A2D6C699-D742-4B23-B747-ECAAF14F0466}" dt="2023-06-28T11:33:35.419" v="4452" actId="113"/>
          <ac:spMkLst>
            <pc:docMk/>
            <pc:sldMk cId="305752007" sldId="256"/>
            <ac:spMk id="40" creationId="{8822454D-6ADA-03A3-FDBC-FD6C219D4F31}"/>
          </ac:spMkLst>
        </pc:spChg>
        <pc:spChg chg="mod ord">
          <ac:chgData name="Martin Lang" userId="d01b0eae-0294-4f09-830d-04e4088c35e0" providerId="ADAL" clId="{A2D6C699-D742-4B23-B747-ECAAF14F0466}" dt="2023-06-28T08:29:54.381" v="3361" actId="1076"/>
          <ac:spMkLst>
            <pc:docMk/>
            <pc:sldMk cId="305752007" sldId="256"/>
            <ac:spMk id="41" creationId="{01D55E8C-5CA7-4635-A57A-B26D9C255D19}"/>
          </ac:spMkLst>
        </pc:spChg>
        <pc:spChg chg="mod">
          <ac:chgData name="Martin Lang" userId="d01b0eae-0294-4f09-830d-04e4088c35e0" providerId="ADAL" clId="{A2D6C699-D742-4B23-B747-ECAAF14F0466}" dt="2023-06-28T08:31:57.315" v="3392" actId="1076"/>
          <ac:spMkLst>
            <pc:docMk/>
            <pc:sldMk cId="305752007" sldId="256"/>
            <ac:spMk id="43" creationId="{D57F8145-B368-4048-A9A5-677F9D4F2293}"/>
          </ac:spMkLst>
        </pc:spChg>
        <pc:spChg chg="del">
          <ac:chgData name="Martin Lang" userId="d01b0eae-0294-4f09-830d-04e4088c35e0" providerId="ADAL" clId="{A2D6C699-D742-4B23-B747-ECAAF14F0466}" dt="2023-06-26T17:26:34.557" v="134" actId="478"/>
          <ac:spMkLst>
            <pc:docMk/>
            <pc:sldMk cId="305752007" sldId="256"/>
            <ac:spMk id="56" creationId="{7ADBA4C2-501F-0048-2843-9788527400D3}"/>
          </ac:spMkLst>
        </pc:spChg>
        <pc:spChg chg="mod">
          <ac:chgData name="Martin Lang" userId="d01b0eae-0294-4f09-830d-04e4088c35e0" providerId="ADAL" clId="{A2D6C699-D742-4B23-B747-ECAAF14F0466}" dt="2023-06-28T11:30:23.863" v="4448" actId="20577"/>
          <ac:spMkLst>
            <pc:docMk/>
            <pc:sldMk cId="305752007" sldId="256"/>
            <ac:spMk id="59" creationId="{83A04B9D-ADE7-E3B4-4FC5-A27EBD6246EC}"/>
          </ac:spMkLst>
        </pc:spChg>
        <pc:spChg chg="add mod">
          <ac:chgData name="Martin Lang" userId="d01b0eae-0294-4f09-830d-04e4088c35e0" providerId="ADAL" clId="{A2D6C699-D742-4B23-B747-ECAAF14F0466}" dt="2023-06-28T11:27:37.310" v="4427" actId="1076"/>
          <ac:spMkLst>
            <pc:docMk/>
            <pc:sldMk cId="305752007" sldId="256"/>
            <ac:spMk id="70" creationId="{A49B7CBF-1745-4B52-AF68-CBEBCCB4B613}"/>
          </ac:spMkLst>
        </pc:spChg>
        <pc:spChg chg="add del mod">
          <ac:chgData name="Martin Lang" userId="d01b0eae-0294-4f09-830d-04e4088c35e0" providerId="ADAL" clId="{A2D6C699-D742-4B23-B747-ECAAF14F0466}" dt="2023-06-28T07:57:48.634" v="3189" actId="478"/>
          <ac:spMkLst>
            <pc:docMk/>
            <pc:sldMk cId="305752007" sldId="256"/>
            <ac:spMk id="83" creationId="{4D2F68D6-3E7B-43BE-A0F0-C83FB9BE187D}"/>
          </ac:spMkLst>
        </pc:spChg>
        <pc:spChg chg="add del mod ord">
          <ac:chgData name="Martin Lang" userId="d01b0eae-0294-4f09-830d-04e4088c35e0" providerId="ADAL" clId="{A2D6C699-D742-4B23-B747-ECAAF14F0466}" dt="2023-06-28T07:56:48.542" v="3178" actId="478"/>
          <ac:spMkLst>
            <pc:docMk/>
            <pc:sldMk cId="305752007" sldId="256"/>
            <ac:spMk id="85" creationId="{7A99754F-FA3C-42D7-96F7-B490D811D50F}"/>
          </ac:spMkLst>
        </pc:spChg>
        <pc:spChg chg="mod">
          <ac:chgData name="Martin Lang" userId="d01b0eae-0294-4f09-830d-04e4088c35e0" providerId="ADAL" clId="{A2D6C699-D742-4B23-B747-ECAAF14F0466}" dt="2023-06-28T10:43:25.261" v="3656" actId="1076"/>
          <ac:spMkLst>
            <pc:docMk/>
            <pc:sldMk cId="305752007" sldId="256"/>
            <ac:spMk id="90" creationId="{BD6A76C8-4E58-43FC-A197-8E1EF1C91E8F}"/>
          </ac:spMkLst>
        </pc:spChg>
        <pc:spChg chg="add del mod">
          <ac:chgData name="Martin Lang" userId="d01b0eae-0294-4f09-830d-04e4088c35e0" providerId="ADAL" clId="{A2D6C699-D742-4B23-B747-ECAAF14F0466}" dt="2023-06-27T17:48:11.578" v="2897" actId="478"/>
          <ac:spMkLst>
            <pc:docMk/>
            <pc:sldMk cId="305752007" sldId="256"/>
            <ac:spMk id="92" creationId="{CD962393-C81D-467E-A651-4A4FBF5C00C2}"/>
          </ac:spMkLst>
        </pc:spChg>
        <pc:spChg chg="add mod ord">
          <ac:chgData name="Martin Lang" userId="d01b0eae-0294-4f09-830d-04e4088c35e0" providerId="ADAL" clId="{A2D6C699-D742-4B23-B747-ECAAF14F0466}" dt="2023-06-28T08:33:09.973" v="3399" actId="1076"/>
          <ac:spMkLst>
            <pc:docMk/>
            <pc:sldMk cId="305752007" sldId="256"/>
            <ac:spMk id="93" creationId="{73FC5ECA-6EA3-453A-86E0-98BE9EF7E5B5}"/>
          </ac:spMkLst>
        </pc:spChg>
        <pc:spChg chg="mod">
          <ac:chgData name="Martin Lang" userId="d01b0eae-0294-4f09-830d-04e4088c35e0" providerId="ADAL" clId="{A2D6C699-D742-4B23-B747-ECAAF14F0466}" dt="2023-06-28T10:43:34.200" v="3657" actId="1076"/>
          <ac:spMkLst>
            <pc:docMk/>
            <pc:sldMk cId="305752007" sldId="256"/>
            <ac:spMk id="100" creationId="{2C01D218-1B3E-45BE-88B6-333862A29723}"/>
          </ac:spMkLst>
        </pc:spChg>
        <pc:spChg chg="add del mod">
          <ac:chgData name="Martin Lang" userId="d01b0eae-0294-4f09-830d-04e4088c35e0" providerId="ADAL" clId="{A2D6C699-D742-4B23-B747-ECAAF14F0466}" dt="2023-06-27T17:48:11.578" v="2897" actId="478"/>
          <ac:spMkLst>
            <pc:docMk/>
            <pc:sldMk cId="305752007" sldId="256"/>
            <ac:spMk id="203" creationId="{0157ECD6-6EF0-4A3F-9181-6F32644E6C3F}"/>
          </ac:spMkLst>
        </pc:spChg>
        <pc:spChg chg="add del mod">
          <ac:chgData name="Martin Lang" userId="d01b0eae-0294-4f09-830d-04e4088c35e0" providerId="ADAL" clId="{A2D6C699-D742-4B23-B747-ECAAF14F0466}" dt="2023-06-27T17:48:11.578" v="2897" actId="478"/>
          <ac:spMkLst>
            <pc:docMk/>
            <pc:sldMk cId="305752007" sldId="256"/>
            <ac:spMk id="204" creationId="{9A030C47-75F5-469F-BD3F-B130BE786927}"/>
          </ac:spMkLst>
        </pc:spChg>
        <pc:spChg chg="add del">
          <ac:chgData name="Martin Lang" userId="d01b0eae-0294-4f09-830d-04e4088c35e0" providerId="ADAL" clId="{A2D6C699-D742-4B23-B747-ECAAF14F0466}" dt="2023-06-27T08:00:26.005" v="1876" actId="22"/>
          <ac:spMkLst>
            <pc:docMk/>
            <pc:sldMk cId="305752007" sldId="256"/>
            <ac:spMk id="214" creationId="{7F441A11-0F37-4E4B-99EA-D1CF9E333DEF}"/>
          </ac:spMkLst>
        </pc:spChg>
        <pc:spChg chg="add mod">
          <ac:chgData name="Martin Lang" userId="d01b0eae-0294-4f09-830d-04e4088c35e0" providerId="ADAL" clId="{A2D6C699-D742-4B23-B747-ECAAF14F0466}" dt="2023-06-28T11:29:37.490" v="4447"/>
          <ac:spMkLst>
            <pc:docMk/>
            <pc:sldMk cId="305752007" sldId="256"/>
            <ac:spMk id="215" creationId="{11D8382A-3D85-4E7C-A574-AD4C956F57B5}"/>
          </ac:spMkLst>
        </pc:spChg>
        <pc:spChg chg="add del mod">
          <ac:chgData name="Martin Lang" userId="d01b0eae-0294-4f09-830d-04e4088c35e0" providerId="ADAL" clId="{A2D6C699-D742-4B23-B747-ECAAF14F0466}" dt="2023-06-27T08:08:59.704" v="2012"/>
          <ac:spMkLst>
            <pc:docMk/>
            <pc:sldMk cId="305752007" sldId="256"/>
            <ac:spMk id="216" creationId="{2A89BCB0-A103-48E3-881B-6441157D226D}"/>
          </ac:spMkLst>
        </pc:spChg>
        <pc:spChg chg="add del mod">
          <ac:chgData name="Martin Lang" userId="d01b0eae-0294-4f09-830d-04e4088c35e0" providerId="ADAL" clId="{A2D6C699-D742-4B23-B747-ECAAF14F0466}" dt="2023-06-27T08:15:22.322" v="2096"/>
          <ac:spMkLst>
            <pc:docMk/>
            <pc:sldMk cId="305752007" sldId="256"/>
            <ac:spMk id="217" creationId="{CDABB901-4D6E-4155-BAF0-02DAD8B80525}"/>
          </ac:spMkLst>
        </pc:spChg>
        <pc:spChg chg="add mod">
          <ac:chgData name="Martin Lang" userId="d01b0eae-0294-4f09-830d-04e4088c35e0" providerId="ADAL" clId="{A2D6C699-D742-4B23-B747-ECAAF14F0466}" dt="2023-06-28T10:39:38.378" v="3619" actId="1076"/>
          <ac:spMkLst>
            <pc:docMk/>
            <pc:sldMk cId="305752007" sldId="256"/>
            <ac:spMk id="283" creationId="{88077D8D-6AB5-46C1-A995-A8B09C4F599F}"/>
          </ac:spMkLst>
        </pc:spChg>
        <pc:spChg chg="add del mod">
          <ac:chgData name="Martin Lang" userId="d01b0eae-0294-4f09-830d-04e4088c35e0" providerId="ADAL" clId="{A2D6C699-D742-4B23-B747-ECAAF14F0466}" dt="2023-06-27T12:19:57.836" v="2369"/>
          <ac:spMkLst>
            <pc:docMk/>
            <pc:sldMk cId="305752007" sldId="256"/>
            <ac:spMk id="284" creationId="{BBE4874E-A3B4-4E5B-9E07-750A0771DB6E}"/>
          </ac:spMkLst>
        </pc:spChg>
        <pc:spChg chg="add del mod">
          <ac:chgData name="Martin Lang" userId="d01b0eae-0294-4f09-830d-04e4088c35e0" providerId="ADAL" clId="{A2D6C699-D742-4B23-B747-ECAAF14F0466}" dt="2023-06-27T12:20:00.736" v="2371"/>
          <ac:spMkLst>
            <pc:docMk/>
            <pc:sldMk cId="305752007" sldId="256"/>
            <ac:spMk id="285" creationId="{DAA154F8-2EB5-4A07-BF6D-B1EF38B6AA82}"/>
          </ac:spMkLst>
        </pc:spChg>
        <pc:spChg chg="add mod">
          <ac:chgData name="Martin Lang" userId="d01b0eae-0294-4f09-830d-04e4088c35e0" providerId="ADAL" clId="{A2D6C699-D742-4B23-B747-ECAAF14F0466}" dt="2023-06-27T17:50:38.572" v="2915" actId="1076"/>
          <ac:spMkLst>
            <pc:docMk/>
            <pc:sldMk cId="305752007" sldId="256"/>
            <ac:spMk id="287" creationId="{59677980-1B47-45B6-99C0-40E78839FD20}"/>
          </ac:spMkLst>
        </pc:spChg>
        <pc:spChg chg="add del mod">
          <ac:chgData name="Martin Lang" userId="d01b0eae-0294-4f09-830d-04e4088c35e0" providerId="ADAL" clId="{A2D6C699-D742-4B23-B747-ECAAF14F0466}" dt="2023-06-27T12:31:15.162" v="2729"/>
          <ac:spMkLst>
            <pc:docMk/>
            <pc:sldMk cId="305752007" sldId="256"/>
            <ac:spMk id="320" creationId="{936E8340-BEEC-4333-B19F-9E0D8E2AD42A}"/>
          </ac:spMkLst>
        </pc:spChg>
        <pc:spChg chg="add mod">
          <ac:chgData name="Martin Lang" userId="d01b0eae-0294-4f09-830d-04e4088c35e0" providerId="ADAL" clId="{A2D6C699-D742-4B23-B747-ECAAF14F0466}" dt="2023-06-28T10:43:53.541" v="3661" actId="20577"/>
          <ac:spMkLst>
            <pc:docMk/>
            <pc:sldMk cId="305752007" sldId="256"/>
            <ac:spMk id="323" creationId="{514DE4A7-6B63-4E73-9503-98426CBF5B1D}"/>
          </ac:spMkLst>
        </pc:spChg>
        <pc:spChg chg="add del mod ord">
          <ac:chgData name="Martin Lang" userId="d01b0eae-0294-4f09-830d-04e4088c35e0" providerId="ADAL" clId="{A2D6C699-D742-4B23-B747-ECAAF14F0466}" dt="2023-06-28T10:39:16.135" v="3613" actId="1076"/>
          <ac:spMkLst>
            <pc:docMk/>
            <pc:sldMk cId="305752007" sldId="256"/>
            <ac:spMk id="324" creationId="{6F1883A7-AA9C-47A6-911C-CD6E0533F216}"/>
          </ac:spMkLst>
        </pc:spChg>
        <pc:picChg chg="mod">
          <ac:chgData name="Martin Lang" userId="d01b0eae-0294-4f09-830d-04e4088c35e0" providerId="ADAL" clId="{A2D6C699-D742-4B23-B747-ECAAF14F0466}" dt="2023-06-27T11:49:57.615" v="2262" actId="1076"/>
          <ac:picMkLst>
            <pc:docMk/>
            <pc:sldMk cId="305752007" sldId="256"/>
            <ac:picMk id="11" creationId="{EE7A25ED-2D2D-40E9-BC37-9CD1D5511EAE}"/>
          </ac:picMkLst>
        </pc:picChg>
        <pc:picChg chg="mod">
          <ac:chgData name="Martin Lang" userId="d01b0eae-0294-4f09-830d-04e4088c35e0" providerId="ADAL" clId="{A2D6C699-D742-4B23-B747-ECAAF14F0466}" dt="2023-06-27T11:48:15.569" v="2249" actId="1076"/>
          <ac:picMkLst>
            <pc:docMk/>
            <pc:sldMk cId="305752007" sldId="256"/>
            <ac:picMk id="54" creationId="{56F91482-9D9C-DF8C-D8F9-17DD7F70380D}"/>
          </ac:picMkLst>
        </pc:picChg>
        <pc:picChg chg="add del mod">
          <ac:chgData name="Martin Lang" userId="d01b0eae-0294-4f09-830d-04e4088c35e0" providerId="ADAL" clId="{A2D6C699-D742-4B23-B747-ECAAF14F0466}" dt="2023-06-27T08:41:21.408" v="2128" actId="478"/>
          <ac:picMkLst>
            <pc:docMk/>
            <pc:sldMk cId="305752007" sldId="256"/>
            <ac:picMk id="56" creationId="{1F1CD30F-C03D-4304-BE43-3A030D7925FB}"/>
          </ac:picMkLst>
        </pc:picChg>
        <pc:picChg chg="add mod">
          <ac:chgData name="Martin Lang" userId="d01b0eae-0294-4f09-830d-04e4088c35e0" providerId="ADAL" clId="{A2D6C699-D742-4B23-B747-ECAAF14F0466}" dt="2023-06-27T11:48:21.458" v="2251" actId="1076"/>
          <ac:picMkLst>
            <pc:docMk/>
            <pc:sldMk cId="305752007" sldId="256"/>
            <ac:picMk id="61" creationId="{8FED6F97-85BC-4BB8-8927-CC70E31EC4DC}"/>
          </ac:picMkLst>
        </pc:picChg>
        <pc:picChg chg="add del mod">
          <ac:chgData name="Martin Lang" userId="d01b0eae-0294-4f09-830d-04e4088c35e0" providerId="ADAL" clId="{A2D6C699-D742-4B23-B747-ECAAF14F0466}" dt="2023-06-27T12:07:59.745" v="2283" actId="478"/>
          <ac:picMkLst>
            <pc:docMk/>
            <pc:sldMk cId="305752007" sldId="256"/>
            <ac:picMk id="109" creationId="{E475DD32-C50D-46BF-A5F5-D1106F6F00CB}"/>
          </ac:picMkLst>
        </pc:picChg>
        <pc:picChg chg="add mod ord modCrop">
          <ac:chgData name="Martin Lang" userId="d01b0eae-0294-4f09-830d-04e4088c35e0" providerId="ADAL" clId="{A2D6C699-D742-4B23-B747-ECAAF14F0466}" dt="2023-06-28T10:39:42.460" v="3620" actId="1076"/>
          <ac:picMkLst>
            <pc:docMk/>
            <pc:sldMk cId="305752007" sldId="256"/>
            <ac:picMk id="122" creationId="{62DC071A-249F-4206-9771-CDC769E587B7}"/>
          </ac:picMkLst>
        </pc:picChg>
        <pc:picChg chg="add mod">
          <ac:chgData name="Martin Lang" userId="d01b0eae-0294-4f09-830d-04e4088c35e0" providerId="ADAL" clId="{A2D6C699-D742-4B23-B747-ECAAF14F0466}" dt="2023-06-27T11:48:18.422" v="2250" actId="1076"/>
          <ac:picMkLst>
            <pc:docMk/>
            <pc:sldMk cId="305752007" sldId="256"/>
            <ac:picMk id="209" creationId="{5969EF72-8AA7-4209-9E26-0472414216EC}"/>
          </ac:picMkLst>
        </pc:picChg>
        <pc:cxnChg chg="mod">
          <ac:chgData name="Martin Lang" userId="d01b0eae-0294-4f09-830d-04e4088c35e0" providerId="ADAL" clId="{A2D6C699-D742-4B23-B747-ECAAF14F0466}" dt="2023-06-28T08:34:38.812" v="3405" actId="14100"/>
          <ac:cxnSpMkLst>
            <pc:docMk/>
            <pc:sldMk cId="305752007" sldId="256"/>
            <ac:cxnSpMk id="2" creationId="{DA9BF1EF-EF47-6386-518A-984D0A6DE9E1}"/>
          </ac:cxnSpMkLst>
        </pc:cxnChg>
        <pc:cxnChg chg="add del mod">
          <ac:chgData name="Martin Lang" userId="d01b0eae-0294-4f09-830d-04e4088c35e0" providerId="ADAL" clId="{A2D6C699-D742-4B23-B747-ECAAF14F0466}" dt="2023-06-28T10:40:07.956" v="3623" actId="14100"/>
          <ac:cxnSpMkLst>
            <pc:docMk/>
            <pc:sldMk cId="305752007" sldId="256"/>
            <ac:cxnSpMk id="42" creationId="{C552C0A7-FF53-FD95-F030-B0B15E852CF6}"/>
          </ac:cxnSpMkLst>
        </pc:cxnChg>
        <pc:cxnChg chg="mod ord">
          <ac:chgData name="Martin Lang" userId="d01b0eae-0294-4f09-830d-04e4088c35e0" providerId="ADAL" clId="{A2D6C699-D742-4B23-B747-ECAAF14F0466}" dt="2023-06-28T08:33:26.933" v="3401" actId="166"/>
          <ac:cxnSpMkLst>
            <pc:docMk/>
            <pc:sldMk cId="305752007" sldId="256"/>
            <ac:cxnSpMk id="44" creationId="{EA7A7B49-0576-4E97-9BB7-4EDAEBEA5BF2}"/>
          </ac:cxnSpMkLst>
        </pc:cxnChg>
        <pc:cxnChg chg="del mod">
          <ac:chgData name="Martin Lang" userId="d01b0eae-0294-4f09-830d-04e4088c35e0" providerId="ADAL" clId="{A2D6C699-D742-4B23-B747-ECAAF14F0466}" dt="2023-06-26T16:53:47.728" v="30" actId="478"/>
          <ac:cxnSpMkLst>
            <pc:docMk/>
            <pc:sldMk cId="305752007" sldId="256"/>
            <ac:cxnSpMk id="45" creationId="{9D167A3D-5F0B-4BAA-B3D2-4ED0A8345D95}"/>
          </ac:cxnSpMkLst>
        </pc:cxnChg>
        <pc:cxnChg chg="del mod">
          <ac:chgData name="Martin Lang" userId="d01b0eae-0294-4f09-830d-04e4088c35e0" providerId="ADAL" clId="{A2D6C699-D742-4B23-B747-ECAAF14F0466}" dt="2023-06-28T07:49:00.790" v="3136" actId="478"/>
          <ac:cxnSpMkLst>
            <pc:docMk/>
            <pc:sldMk cId="305752007" sldId="256"/>
            <ac:cxnSpMk id="47" creationId="{56031818-652C-4592-A3BD-871E2564040C}"/>
          </ac:cxnSpMkLst>
        </pc:cxnChg>
        <pc:cxnChg chg="mod">
          <ac:chgData name="Martin Lang" userId="d01b0eae-0294-4f09-830d-04e4088c35e0" providerId="ADAL" clId="{A2D6C699-D742-4B23-B747-ECAAF14F0466}" dt="2023-06-28T08:31:41.230" v="3375" actId="1076"/>
          <ac:cxnSpMkLst>
            <pc:docMk/>
            <pc:sldMk cId="305752007" sldId="256"/>
            <ac:cxnSpMk id="48" creationId="{AFCC485C-0C06-480E-882C-C32DA076F78B}"/>
          </ac:cxnSpMkLst>
        </pc:cxnChg>
        <pc:cxnChg chg="del mod">
          <ac:chgData name="Martin Lang" userId="d01b0eae-0294-4f09-830d-04e4088c35e0" providerId="ADAL" clId="{A2D6C699-D742-4B23-B747-ECAAF14F0466}" dt="2023-06-26T16:56:16.540" v="39" actId="478"/>
          <ac:cxnSpMkLst>
            <pc:docMk/>
            <pc:sldMk cId="305752007" sldId="256"/>
            <ac:cxnSpMk id="50" creationId="{B85708CD-61DE-47B9-B6C1-18C8D5E7C4C2}"/>
          </ac:cxnSpMkLst>
        </pc:cxnChg>
        <pc:cxnChg chg="del mod">
          <ac:chgData name="Martin Lang" userId="d01b0eae-0294-4f09-830d-04e4088c35e0" providerId="ADAL" clId="{A2D6C699-D742-4B23-B747-ECAAF14F0466}" dt="2023-06-28T08:13:30.651" v="3250" actId="478"/>
          <ac:cxnSpMkLst>
            <pc:docMk/>
            <pc:sldMk cId="305752007" sldId="256"/>
            <ac:cxnSpMk id="51" creationId="{5B5BE6F6-5471-47E2-A906-4302EA42ED6C}"/>
          </ac:cxnSpMkLst>
        </pc:cxnChg>
        <pc:cxnChg chg="mod">
          <ac:chgData name="Martin Lang" userId="d01b0eae-0294-4f09-830d-04e4088c35e0" providerId="ADAL" clId="{A2D6C699-D742-4B23-B747-ECAAF14F0466}" dt="2023-06-28T08:31:41.230" v="3375" actId="1076"/>
          <ac:cxnSpMkLst>
            <pc:docMk/>
            <pc:sldMk cId="305752007" sldId="256"/>
            <ac:cxnSpMk id="52" creationId="{B46DE714-D7D5-4D75-A816-3B94931EFC56}"/>
          </ac:cxnSpMkLst>
        </pc:cxnChg>
        <pc:cxnChg chg="mod">
          <ac:chgData name="Martin Lang" userId="d01b0eae-0294-4f09-830d-04e4088c35e0" providerId="ADAL" clId="{A2D6C699-D742-4B23-B747-ECAAF14F0466}" dt="2023-06-28T08:31:57.315" v="3392" actId="1076"/>
          <ac:cxnSpMkLst>
            <pc:docMk/>
            <pc:sldMk cId="305752007" sldId="256"/>
            <ac:cxnSpMk id="53" creationId="{48948666-C202-44A5-A00E-8055CB76CB5D}"/>
          </ac:cxnSpMkLst>
        </pc:cxnChg>
        <pc:cxnChg chg="mod">
          <ac:chgData name="Martin Lang" userId="d01b0eae-0294-4f09-830d-04e4088c35e0" providerId="ADAL" clId="{A2D6C699-D742-4B23-B747-ECAAF14F0466}" dt="2023-06-28T08:31:41.230" v="3375" actId="1076"/>
          <ac:cxnSpMkLst>
            <pc:docMk/>
            <pc:sldMk cId="305752007" sldId="256"/>
            <ac:cxnSpMk id="55" creationId="{EA970DD7-1250-47EB-8262-100754973F08}"/>
          </ac:cxnSpMkLst>
        </pc:cxnChg>
        <pc:cxnChg chg="mod">
          <ac:chgData name="Martin Lang" userId="d01b0eae-0294-4f09-830d-04e4088c35e0" providerId="ADAL" clId="{A2D6C699-D742-4B23-B747-ECAAF14F0466}" dt="2023-06-28T08:31:57.315" v="3392" actId="1076"/>
          <ac:cxnSpMkLst>
            <pc:docMk/>
            <pc:sldMk cId="305752007" sldId="256"/>
            <ac:cxnSpMk id="58" creationId="{92C4DE5D-E708-44F5-BDDA-F9FA949A2048}"/>
          </ac:cxnSpMkLst>
        </pc:cxnChg>
        <pc:cxnChg chg="mod">
          <ac:chgData name="Martin Lang" userId="d01b0eae-0294-4f09-830d-04e4088c35e0" providerId="ADAL" clId="{A2D6C699-D742-4B23-B747-ECAAF14F0466}" dt="2023-06-28T08:31:41.230" v="3375" actId="1076"/>
          <ac:cxnSpMkLst>
            <pc:docMk/>
            <pc:sldMk cId="305752007" sldId="256"/>
            <ac:cxnSpMk id="63" creationId="{59D30735-27A8-49F5-9D28-70A5F72AC09C}"/>
          </ac:cxnSpMkLst>
        </pc:cxnChg>
        <pc:cxnChg chg="del mod">
          <ac:chgData name="Martin Lang" userId="d01b0eae-0294-4f09-830d-04e4088c35e0" providerId="ADAL" clId="{A2D6C699-D742-4B23-B747-ECAAF14F0466}" dt="2023-06-28T08:30:15.823" v="3367" actId="478"/>
          <ac:cxnSpMkLst>
            <pc:docMk/>
            <pc:sldMk cId="305752007" sldId="256"/>
            <ac:cxnSpMk id="64" creationId="{0F479DE6-B0F3-4440-85D3-4DC6AAD20B89}"/>
          </ac:cxnSpMkLst>
        </pc:cxnChg>
        <pc:cxnChg chg="mod">
          <ac:chgData name="Martin Lang" userId="d01b0eae-0294-4f09-830d-04e4088c35e0" providerId="ADAL" clId="{A2D6C699-D742-4B23-B747-ECAAF14F0466}" dt="2023-06-28T08:31:41.230" v="3375" actId="1076"/>
          <ac:cxnSpMkLst>
            <pc:docMk/>
            <pc:sldMk cId="305752007" sldId="256"/>
            <ac:cxnSpMk id="65" creationId="{C5938102-3C33-4327-A6C2-EE4C529D5696}"/>
          </ac:cxnSpMkLst>
        </pc:cxnChg>
        <pc:cxnChg chg="del mod">
          <ac:chgData name="Martin Lang" userId="d01b0eae-0294-4f09-830d-04e4088c35e0" providerId="ADAL" clId="{A2D6C699-D742-4B23-B747-ECAAF14F0466}" dt="2023-06-28T08:30:09.760" v="3365" actId="478"/>
          <ac:cxnSpMkLst>
            <pc:docMk/>
            <pc:sldMk cId="305752007" sldId="256"/>
            <ac:cxnSpMk id="66" creationId="{8026699D-4CB6-4D25-BBC9-F82935CEF8C1}"/>
          </ac:cxnSpMkLst>
        </pc:cxnChg>
        <pc:cxnChg chg="del mod">
          <ac:chgData name="Martin Lang" userId="d01b0eae-0294-4f09-830d-04e4088c35e0" providerId="ADAL" clId="{A2D6C699-D742-4B23-B747-ECAAF14F0466}" dt="2023-06-27T12:26:45.424" v="2477" actId="478"/>
          <ac:cxnSpMkLst>
            <pc:docMk/>
            <pc:sldMk cId="305752007" sldId="256"/>
            <ac:cxnSpMk id="67" creationId="{B57FDEB9-C972-4705-9D2F-32D0D43FFD9D}"/>
          </ac:cxnSpMkLst>
        </pc:cxnChg>
        <pc:cxnChg chg="del mod">
          <ac:chgData name="Martin Lang" userId="d01b0eae-0294-4f09-830d-04e4088c35e0" providerId="ADAL" clId="{A2D6C699-D742-4B23-B747-ECAAF14F0466}" dt="2023-06-28T08:31:19.704" v="3373" actId="478"/>
          <ac:cxnSpMkLst>
            <pc:docMk/>
            <pc:sldMk cId="305752007" sldId="256"/>
            <ac:cxnSpMk id="68" creationId="{E286828B-3F8A-4288-A244-090E073DBEB6}"/>
          </ac:cxnSpMkLst>
        </pc:cxnChg>
        <pc:cxnChg chg="mod">
          <ac:chgData name="Martin Lang" userId="d01b0eae-0294-4f09-830d-04e4088c35e0" providerId="ADAL" clId="{A2D6C699-D742-4B23-B747-ECAAF14F0466}" dt="2023-06-28T08:04:09.105" v="3223" actId="1076"/>
          <ac:cxnSpMkLst>
            <pc:docMk/>
            <pc:sldMk cId="305752007" sldId="256"/>
            <ac:cxnSpMk id="69" creationId="{69F0EB27-BE16-4BE5-ADB7-28C7E393FEDD}"/>
          </ac:cxnSpMkLst>
        </pc:cxnChg>
        <pc:cxnChg chg="del mod">
          <ac:chgData name="Martin Lang" userId="d01b0eae-0294-4f09-830d-04e4088c35e0" providerId="ADAL" clId="{A2D6C699-D742-4B23-B747-ECAAF14F0466}" dt="2023-06-26T17:17:54.743" v="90" actId="478"/>
          <ac:cxnSpMkLst>
            <pc:docMk/>
            <pc:sldMk cId="305752007" sldId="256"/>
            <ac:cxnSpMk id="70" creationId="{68832EC8-7581-4562-BDF6-08BA8196E9AA}"/>
          </ac:cxnSpMkLst>
        </pc:cxnChg>
        <pc:cxnChg chg="mod">
          <ac:chgData name="Martin Lang" userId="d01b0eae-0294-4f09-830d-04e4088c35e0" providerId="ADAL" clId="{A2D6C699-D742-4B23-B747-ECAAF14F0466}" dt="2023-06-28T08:31:57.315" v="3392" actId="1076"/>
          <ac:cxnSpMkLst>
            <pc:docMk/>
            <pc:sldMk cId="305752007" sldId="256"/>
            <ac:cxnSpMk id="71" creationId="{1A9AC41C-B1F8-431F-941C-D4B1A7EDD76E}"/>
          </ac:cxnSpMkLst>
        </pc:cxnChg>
        <pc:cxnChg chg="del mod">
          <ac:chgData name="Martin Lang" userId="d01b0eae-0294-4f09-830d-04e4088c35e0" providerId="ADAL" clId="{A2D6C699-D742-4B23-B747-ECAAF14F0466}" dt="2023-06-28T08:14:47.802" v="3268" actId="478"/>
          <ac:cxnSpMkLst>
            <pc:docMk/>
            <pc:sldMk cId="305752007" sldId="256"/>
            <ac:cxnSpMk id="72" creationId="{5DE328ED-88E3-4DAD-82CD-E2D41DB2AEF1}"/>
          </ac:cxnSpMkLst>
        </pc:cxnChg>
        <pc:cxnChg chg="mod">
          <ac:chgData name="Martin Lang" userId="d01b0eae-0294-4f09-830d-04e4088c35e0" providerId="ADAL" clId="{A2D6C699-D742-4B23-B747-ECAAF14F0466}" dt="2023-06-28T08:31:41.230" v="3375" actId="1076"/>
          <ac:cxnSpMkLst>
            <pc:docMk/>
            <pc:sldMk cId="305752007" sldId="256"/>
            <ac:cxnSpMk id="73" creationId="{13CBC8C2-0816-434B-89D5-3E98896E3FE6}"/>
          </ac:cxnSpMkLst>
        </pc:cxnChg>
        <pc:cxnChg chg="del mod">
          <ac:chgData name="Martin Lang" userId="d01b0eae-0294-4f09-830d-04e4088c35e0" providerId="ADAL" clId="{A2D6C699-D742-4B23-B747-ECAAF14F0466}" dt="2023-06-28T08:15:00.886" v="3272" actId="478"/>
          <ac:cxnSpMkLst>
            <pc:docMk/>
            <pc:sldMk cId="305752007" sldId="256"/>
            <ac:cxnSpMk id="74" creationId="{6399F082-2637-44DB-957A-B5B32B4738D8}"/>
          </ac:cxnSpMkLst>
        </pc:cxnChg>
        <pc:cxnChg chg="del mod">
          <ac:chgData name="Martin Lang" userId="d01b0eae-0294-4f09-830d-04e4088c35e0" providerId="ADAL" clId="{A2D6C699-D742-4B23-B747-ECAAF14F0466}" dt="2023-06-28T07:59:53.682" v="3209" actId="478"/>
          <ac:cxnSpMkLst>
            <pc:docMk/>
            <pc:sldMk cId="305752007" sldId="256"/>
            <ac:cxnSpMk id="75" creationId="{C53BB6C6-FC7B-4928-B180-ED938091E2E0}"/>
          </ac:cxnSpMkLst>
        </pc:cxnChg>
        <pc:cxnChg chg="mod">
          <ac:chgData name="Martin Lang" userId="d01b0eae-0294-4f09-830d-04e4088c35e0" providerId="ADAL" clId="{A2D6C699-D742-4B23-B747-ECAAF14F0466}" dt="2023-06-28T08:31:41.230" v="3375" actId="1076"/>
          <ac:cxnSpMkLst>
            <pc:docMk/>
            <pc:sldMk cId="305752007" sldId="256"/>
            <ac:cxnSpMk id="76" creationId="{13530E34-15F3-46B5-BD51-874392F76918}"/>
          </ac:cxnSpMkLst>
        </pc:cxnChg>
        <pc:cxnChg chg="mod">
          <ac:chgData name="Martin Lang" userId="d01b0eae-0294-4f09-830d-04e4088c35e0" providerId="ADAL" clId="{A2D6C699-D742-4B23-B747-ECAAF14F0466}" dt="2023-06-28T08:11:22.049" v="3238" actId="208"/>
          <ac:cxnSpMkLst>
            <pc:docMk/>
            <pc:sldMk cId="305752007" sldId="256"/>
            <ac:cxnSpMk id="77" creationId="{666E530D-A331-469A-BC39-63BE8EB9A97E}"/>
          </ac:cxnSpMkLst>
        </pc:cxnChg>
        <pc:cxnChg chg="del mod">
          <ac:chgData name="Martin Lang" userId="d01b0eae-0294-4f09-830d-04e4088c35e0" providerId="ADAL" clId="{A2D6C699-D742-4B23-B747-ECAAF14F0466}" dt="2023-06-26T16:56:08.366" v="37" actId="478"/>
          <ac:cxnSpMkLst>
            <pc:docMk/>
            <pc:sldMk cId="305752007" sldId="256"/>
            <ac:cxnSpMk id="78" creationId="{2D3A5A5B-35F6-4787-9DA9-B27FBF0794C2}"/>
          </ac:cxnSpMkLst>
        </pc:cxnChg>
        <pc:cxnChg chg="add del mod">
          <ac:chgData name="Martin Lang" userId="d01b0eae-0294-4f09-830d-04e4088c35e0" providerId="ADAL" clId="{A2D6C699-D742-4B23-B747-ECAAF14F0466}" dt="2023-06-28T08:33:09.973" v="3399" actId="1076"/>
          <ac:cxnSpMkLst>
            <pc:docMk/>
            <pc:sldMk cId="305752007" sldId="256"/>
            <ac:cxnSpMk id="78" creationId="{A7F8DD45-C540-46CA-BE06-089FE6CB5E59}"/>
          </ac:cxnSpMkLst>
        </pc:cxnChg>
        <pc:cxnChg chg="mod">
          <ac:chgData name="Martin Lang" userId="d01b0eae-0294-4f09-830d-04e4088c35e0" providerId="ADAL" clId="{A2D6C699-D742-4B23-B747-ECAAF14F0466}" dt="2023-06-28T08:13:49.233" v="3253" actId="208"/>
          <ac:cxnSpMkLst>
            <pc:docMk/>
            <pc:sldMk cId="305752007" sldId="256"/>
            <ac:cxnSpMk id="79" creationId="{BA615715-17D5-4D54-B4DD-E8164009E5F0}"/>
          </ac:cxnSpMkLst>
        </pc:cxnChg>
        <pc:cxnChg chg="del mod">
          <ac:chgData name="Martin Lang" userId="d01b0eae-0294-4f09-830d-04e4088c35e0" providerId="ADAL" clId="{A2D6C699-D742-4B23-B747-ECAAF14F0466}" dt="2023-06-26T16:56:05.990" v="36" actId="478"/>
          <ac:cxnSpMkLst>
            <pc:docMk/>
            <pc:sldMk cId="305752007" sldId="256"/>
            <ac:cxnSpMk id="80" creationId="{2D7D2E40-E9C8-4570-B868-5725D00840B5}"/>
          </ac:cxnSpMkLst>
        </pc:cxnChg>
        <pc:cxnChg chg="del mod">
          <ac:chgData name="Martin Lang" userId="d01b0eae-0294-4f09-830d-04e4088c35e0" providerId="ADAL" clId="{A2D6C699-D742-4B23-B747-ECAAF14F0466}" dt="2023-06-28T08:14:26.300" v="3260" actId="478"/>
          <ac:cxnSpMkLst>
            <pc:docMk/>
            <pc:sldMk cId="305752007" sldId="256"/>
            <ac:cxnSpMk id="81" creationId="{F16C9C89-CE95-4013-AC4B-D427C43D5902}"/>
          </ac:cxnSpMkLst>
        </pc:cxnChg>
        <pc:cxnChg chg="del mod">
          <ac:chgData name="Martin Lang" userId="d01b0eae-0294-4f09-830d-04e4088c35e0" providerId="ADAL" clId="{A2D6C699-D742-4B23-B747-ECAAF14F0466}" dt="2023-06-28T08:12:56.246" v="3243" actId="478"/>
          <ac:cxnSpMkLst>
            <pc:docMk/>
            <pc:sldMk cId="305752007" sldId="256"/>
            <ac:cxnSpMk id="82" creationId="{430DC182-17DF-40A6-8D88-AFAD407A036D}"/>
          </ac:cxnSpMkLst>
        </pc:cxnChg>
        <pc:cxnChg chg="del mod">
          <ac:chgData name="Martin Lang" userId="d01b0eae-0294-4f09-830d-04e4088c35e0" providerId="ADAL" clId="{A2D6C699-D742-4B23-B747-ECAAF14F0466}" dt="2023-06-27T11:32:33.659" v="2223" actId="478"/>
          <ac:cxnSpMkLst>
            <pc:docMk/>
            <pc:sldMk cId="305752007" sldId="256"/>
            <ac:cxnSpMk id="83" creationId="{B22B382B-6BA1-4535-BA31-35E0D3FA01B7}"/>
          </ac:cxnSpMkLst>
        </pc:cxnChg>
        <pc:cxnChg chg="mod ord">
          <ac:chgData name="Martin Lang" userId="d01b0eae-0294-4f09-830d-04e4088c35e0" providerId="ADAL" clId="{A2D6C699-D742-4B23-B747-ECAAF14F0466}" dt="2023-06-28T10:39:23.872" v="3616" actId="1076"/>
          <ac:cxnSpMkLst>
            <pc:docMk/>
            <pc:sldMk cId="305752007" sldId="256"/>
            <ac:cxnSpMk id="84" creationId="{E9437C09-FEA7-451E-915F-FFF5AFC0B2CF}"/>
          </ac:cxnSpMkLst>
        </pc:cxnChg>
        <pc:cxnChg chg="add mod">
          <ac:chgData name="Martin Lang" userId="d01b0eae-0294-4f09-830d-04e4088c35e0" providerId="ADAL" clId="{A2D6C699-D742-4B23-B747-ECAAF14F0466}" dt="2023-06-28T08:12:47.816" v="3241" actId="208"/>
          <ac:cxnSpMkLst>
            <pc:docMk/>
            <pc:sldMk cId="305752007" sldId="256"/>
            <ac:cxnSpMk id="88" creationId="{84E77630-E28F-4D46-AC0C-1D50FA3678AB}"/>
          </ac:cxnSpMkLst>
        </pc:cxnChg>
        <pc:cxnChg chg="add del mod">
          <ac:chgData name="Martin Lang" userId="d01b0eae-0294-4f09-830d-04e4088c35e0" providerId="ADAL" clId="{A2D6C699-D742-4B23-B747-ECAAF14F0466}" dt="2023-06-28T08:14:38.669" v="3264" actId="478"/>
          <ac:cxnSpMkLst>
            <pc:docMk/>
            <pc:sldMk cId="305752007" sldId="256"/>
            <ac:cxnSpMk id="91" creationId="{8E11289A-52D2-4746-B1B5-8B44FE4D3BA7}"/>
          </ac:cxnSpMkLst>
        </pc:cxnChg>
        <pc:cxnChg chg="add del mod">
          <ac:chgData name="Martin Lang" userId="d01b0eae-0294-4f09-830d-04e4088c35e0" providerId="ADAL" clId="{A2D6C699-D742-4B23-B747-ECAAF14F0466}" dt="2023-06-28T08:13:04.376" v="3245" actId="478"/>
          <ac:cxnSpMkLst>
            <pc:docMk/>
            <pc:sldMk cId="305752007" sldId="256"/>
            <ac:cxnSpMk id="94" creationId="{FBCF0DCE-0600-497D-9501-5F9E3FDD230F}"/>
          </ac:cxnSpMkLst>
        </pc:cxnChg>
        <pc:cxnChg chg="add mod">
          <ac:chgData name="Martin Lang" userId="d01b0eae-0294-4f09-830d-04e4088c35e0" providerId="ADAL" clId="{A2D6C699-D742-4B23-B747-ECAAF14F0466}" dt="2023-06-28T08:33:09.973" v="3399" actId="1076"/>
          <ac:cxnSpMkLst>
            <pc:docMk/>
            <pc:sldMk cId="305752007" sldId="256"/>
            <ac:cxnSpMk id="95" creationId="{F42E0297-D213-41AB-A05D-9B96F150C2FB}"/>
          </ac:cxnSpMkLst>
        </pc:cxnChg>
        <pc:cxnChg chg="add del mod">
          <ac:chgData name="Martin Lang" userId="d01b0eae-0294-4f09-830d-04e4088c35e0" providerId="ADAL" clId="{A2D6C699-D742-4B23-B747-ECAAF14F0466}" dt="2023-06-28T08:15:06.602" v="3274" actId="478"/>
          <ac:cxnSpMkLst>
            <pc:docMk/>
            <pc:sldMk cId="305752007" sldId="256"/>
            <ac:cxnSpMk id="96" creationId="{A72DB82D-8C7F-4B90-91A2-737A2F0EBD1D}"/>
          </ac:cxnSpMkLst>
        </pc:cxnChg>
        <pc:cxnChg chg="add mod">
          <ac:chgData name="Martin Lang" userId="d01b0eae-0294-4f09-830d-04e4088c35e0" providerId="ADAL" clId="{A2D6C699-D742-4B23-B747-ECAAF14F0466}" dt="2023-06-28T08:33:09.973" v="3399" actId="1076"/>
          <ac:cxnSpMkLst>
            <pc:docMk/>
            <pc:sldMk cId="305752007" sldId="256"/>
            <ac:cxnSpMk id="98" creationId="{614B86F9-E29E-4D1F-BDB4-753C7844F473}"/>
          </ac:cxnSpMkLst>
        </pc:cxnChg>
        <pc:cxnChg chg="add del mod">
          <ac:chgData name="Martin Lang" userId="d01b0eae-0294-4f09-830d-04e4088c35e0" providerId="ADAL" clId="{A2D6C699-D742-4B23-B747-ECAAF14F0466}" dt="2023-06-26T16:52:25.909" v="19" actId="478"/>
          <ac:cxnSpMkLst>
            <pc:docMk/>
            <pc:sldMk cId="305752007" sldId="256"/>
            <ac:cxnSpMk id="128" creationId="{39DF7553-F5D8-4145-ACC7-63D6B1C094E9}"/>
          </ac:cxnSpMkLst>
        </pc:cxnChg>
        <pc:cxnChg chg="add mod">
          <ac:chgData name="Martin Lang" userId="d01b0eae-0294-4f09-830d-04e4088c35e0" providerId="ADAL" clId="{A2D6C699-D742-4B23-B747-ECAAF14F0466}" dt="2023-06-28T08:11:22.049" v="3238" actId="208"/>
          <ac:cxnSpMkLst>
            <pc:docMk/>
            <pc:sldMk cId="305752007" sldId="256"/>
            <ac:cxnSpMk id="129" creationId="{AE57F00F-E500-4804-98A1-A85E0083A424}"/>
          </ac:cxnSpMkLst>
        </pc:cxnChg>
        <pc:cxnChg chg="add mod">
          <ac:chgData name="Martin Lang" userId="d01b0eae-0294-4f09-830d-04e4088c35e0" providerId="ADAL" clId="{A2D6C699-D742-4B23-B747-ECAAF14F0466}" dt="2023-06-28T08:31:57.315" v="3392" actId="1076"/>
          <ac:cxnSpMkLst>
            <pc:docMk/>
            <pc:sldMk cId="305752007" sldId="256"/>
            <ac:cxnSpMk id="152" creationId="{6631C3FE-0562-4F19-9827-1F9D2F71DDA9}"/>
          </ac:cxnSpMkLst>
        </pc:cxnChg>
        <pc:cxnChg chg="add del mod">
          <ac:chgData name="Martin Lang" userId="d01b0eae-0294-4f09-830d-04e4088c35e0" providerId="ADAL" clId="{A2D6C699-D742-4B23-B747-ECAAF14F0466}" dt="2023-06-28T08:13:55.520" v="3255" actId="478"/>
          <ac:cxnSpMkLst>
            <pc:docMk/>
            <pc:sldMk cId="305752007" sldId="256"/>
            <ac:cxnSpMk id="205" creationId="{DA0593F6-5386-4B8D-B12A-E67132040B2D}"/>
          </ac:cxnSpMkLst>
        </pc:cxnChg>
        <pc:cxnChg chg="add mod ord">
          <ac:chgData name="Martin Lang" userId="d01b0eae-0294-4f09-830d-04e4088c35e0" providerId="ADAL" clId="{A2D6C699-D742-4B23-B747-ECAAF14F0466}" dt="2023-06-28T08:33:23.436" v="3400" actId="166"/>
          <ac:cxnSpMkLst>
            <pc:docMk/>
            <pc:sldMk cId="305752007" sldId="256"/>
            <ac:cxnSpMk id="210" creationId="{2472BE2E-A1FA-4FFE-B8B2-1D00D213EA8C}"/>
          </ac:cxnSpMkLst>
        </pc:cxnChg>
        <pc:cxnChg chg="add del mod">
          <ac:chgData name="Martin Lang" userId="d01b0eae-0294-4f09-830d-04e4088c35e0" providerId="ADAL" clId="{A2D6C699-D742-4B23-B747-ECAAF14F0466}" dt="2023-06-27T12:25:46.685" v="2475" actId="478"/>
          <ac:cxnSpMkLst>
            <pc:docMk/>
            <pc:sldMk cId="305752007" sldId="256"/>
            <ac:cxnSpMk id="221" creationId="{14F2F7C3-0B22-4C8F-8FFA-0E7CE30BEB83}"/>
          </ac:cxnSpMkLst>
        </pc:cxnChg>
        <pc:cxnChg chg="add mod">
          <ac:chgData name="Martin Lang" userId="d01b0eae-0294-4f09-830d-04e4088c35e0" providerId="ADAL" clId="{A2D6C699-D742-4B23-B747-ECAAF14F0466}" dt="2023-06-28T08:31:57.315" v="3392" actId="1076"/>
          <ac:cxnSpMkLst>
            <pc:docMk/>
            <pc:sldMk cId="305752007" sldId="256"/>
            <ac:cxnSpMk id="228" creationId="{374777C2-03BD-44B1-A071-CB3114C12942}"/>
          </ac:cxnSpMkLst>
        </pc:cxnChg>
        <pc:cxnChg chg="add mod">
          <ac:chgData name="Martin Lang" userId="d01b0eae-0294-4f09-830d-04e4088c35e0" providerId="ADAL" clId="{A2D6C699-D742-4B23-B747-ECAAF14F0466}" dt="2023-06-28T10:35:05.158" v="3600" actId="14100"/>
          <ac:cxnSpMkLst>
            <pc:docMk/>
            <pc:sldMk cId="305752007" sldId="256"/>
            <ac:cxnSpMk id="229" creationId="{351BC361-4967-450E-88A6-23F866759D68}"/>
          </ac:cxnSpMkLst>
        </pc:cxnChg>
        <pc:cxnChg chg="add mod">
          <ac:chgData name="Martin Lang" userId="d01b0eae-0294-4f09-830d-04e4088c35e0" providerId="ADAL" clId="{A2D6C699-D742-4B23-B747-ECAAF14F0466}" dt="2023-06-28T08:12:47.816" v="3241" actId="208"/>
          <ac:cxnSpMkLst>
            <pc:docMk/>
            <pc:sldMk cId="305752007" sldId="256"/>
            <ac:cxnSpMk id="230" creationId="{1E575321-808E-4757-8817-0566F960F27B}"/>
          </ac:cxnSpMkLst>
        </pc:cxnChg>
        <pc:cxnChg chg="add mod">
          <ac:chgData name="Martin Lang" userId="d01b0eae-0294-4f09-830d-04e4088c35e0" providerId="ADAL" clId="{A2D6C699-D742-4B23-B747-ECAAF14F0466}" dt="2023-06-28T08:14:54.004" v="3270" actId="14100"/>
          <ac:cxnSpMkLst>
            <pc:docMk/>
            <pc:sldMk cId="305752007" sldId="256"/>
            <ac:cxnSpMk id="231" creationId="{100F5F7B-B687-4F25-B51B-F402838BCE4B}"/>
          </ac:cxnSpMkLst>
        </pc:cxnChg>
        <pc:cxnChg chg="add mod">
          <ac:chgData name="Martin Lang" userId="d01b0eae-0294-4f09-830d-04e4088c35e0" providerId="ADAL" clId="{A2D6C699-D742-4B23-B747-ECAAF14F0466}" dt="2023-06-28T08:33:06.721" v="3398" actId="1076"/>
          <ac:cxnSpMkLst>
            <pc:docMk/>
            <pc:sldMk cId="305752007" sldId="256"/>
            <ac:cxnSpMk id="232" creationId="{A040D085-DBBC-4B7F-88F5-0748D0CB4103}"/>
          </ac:cxnSpMkLst>
        </pc:cxnChg>
        <pc:cxnChg chg="add mod">
          <ac:chgData name="Martin Lang" userId="d01b0eae-0294-4f09-830d-04e4088c35e0" providerId="ADAL" clId="{A2D6C699-D742-4B23-B747-ECAAF14F0466}" dt="2023-06-28T08:33:06.721" v="3398" actId="1076"/>
          <ac:cxnSpMkLst>
            <pc:docMk/>
            <pc:sldMk cId="305752007" sldId="256"/>
            <ac:cxnSpMk id="233" creationId="{D183EB41-1C47-4494-89FC-C147C174C623}"/>
          </ac:cxnSpMkLst>
        </pc:cxnChg>
        <pc:cxnChg chg="add mod">
          <ac:chgData name="Martin Lang" userId="d01b0eae-0294-4f09-830d-04e4088c35e0" providerId="ADAL" clId="{A2D6C699-D742-4B23-B747-ECAAF14F0466}" dt="2023-06-28T08:33:52.049" v="3402" actId="14100"/>
          <ac:cxnSpMkLst>
            <pc:docMk/>
            <pc:sldMk cId="305752007" sldId="256"/>
            <ac:cxnSpMk id="234" creationId="{3C8B9EF2-0D99-4F60-AF65-A9997F963F4B}"/>
          </ac:cxnSpMkLst>
        </pc:cxnChg>
        <pc:cxnChg chg="add mod">
          <ac:chgData name="Martin Lang" userId="d01b0eae-0294-4f09-830d-04e4088c35e0" providerId="ADAL" clId="{A2D6C699-D742-4B23-B747-ECAAF14F0466}" dt="2023-06-28T08:31:57.315" v="3392" actId="1076"/>
          <ac:cxnSpMkLst>
            <pc:docMk/>
            <pc:sldMk cId="305752007" sldId="256"/>
            <ac:cxnSpMk id="235" creationId="{48CCEFD2-0578-41D8-839A-341D585976C4}"/>
          </ac:cxnSpMkLst>
        </pc:cxnChg>
        <pc:cxnChg chg="add mod">
          <ac:chgData name="Martin Lang" userId="d01b0eae-0294-4f09-830d-04e4088c35e0" providerId="ADAL" clId="{A2D6C699-D742-4B23-B747-ECAAF14F0466}" dt="2023-06-28T08:33:09.973" v="3399" actId="1076"/>
          <ac:cxnSpMkLst>
            <pc:docMk/>
            <pc:sldMk cId="305752007" sldId="256"/>
            <ac:cxnSpMk id="236" creationId="{5CE70337-A0E5-402F-A3F7-4E554C675929}"/>
          </ac:cxnSpMkLst>
        </pc:cxnChg>
        <pc:cxnChg chg="add mod">
          <ac:chgData name="Martin Lang" userId="d01b0eae-0294-4f09-830d-04e4088c35e0" providerId="ADAL" clId="{A2D6C699-D742-4B23-B747-ECAAF14F0466}" dt="2023-06-28T08:31:57.315" v="3392" actId="1076"/>
          <ac:cxnSpMkLst>
            <pc:docMk/>
            <pc:sldMk cId="305752007" sldId="256"/>
            <ac:cxnSpMk id="237" creationId="{A0E4AED5-9AD9-43E2-AD03-99FBB0EBD12E}"/>
          </ac:cxnSpMkLst>
        </pc:cxnChg>
        <pc:cxnChg chg="add mod">
          <ac:chgData name="Martin Lang" userId="d01b0eae-0294-4f09-830d-04e4088c35e0" providerId="ADAL" clId="{A2D6C699-D742-4B23-B747-ECAAF14F0466}" dt="2023-06-28T08:33:09.973" v="3399" actId="1076"/>
          <ac:cxnSpMkLst>
            <pc:docMk/>
            <pc:sldMk cId="305752007" sldId="256"/>
            <ac:cxnSpMk id="238" creationId="{1850F494-290C-4FCE-8703-8E468937A8D7}"/>
          </ac:cxnSpMkLst>
        </pc:cxnChg>
        <pc:cxnChg chg="add mod">
          <ac:chgData name="Martin Lang" userId="d01b0eae-0294-4f09-830d-04e4088c35e0" providerId="ADAL" clId="{A2D6C699-D742-4B23-B747-ECAAF14F0466}" dt="2023-06-28T08:33:58.544" v="3404" actId="14100"/>
          <ac:cxnSpMkLst>
            <pc:docMk/>
            <pc:sldMk cId="305752007" sldId="256"/>
            <ac:cxnSpMk id="257" creationId="{AD8FD1A1-E017-4320-A610-282805AC9AE1}"/>
          </ac:cxnSpMkLst>
        </pc:cxnChg>
        <pc:cxnChg chg="add mod">
          <ac:chgData name="Martin Lang" userId="d01b0eae-0294-4f09-830d-04e4088c35e0" providerId="ADAL" clId="{A2D6C699-D742-4B23-B747-ECAAF14F0466}" dt="2023-06-28T08:33:54.816" v="3403" actId="14100"/>
          <ac:cxnSpMkLst>
            <pc:docMk/>
            <pc:sldMk cId="305752007" sldId="256"/>
            <ac:cxnSpMk id="258" creationId="{4E285BBF-FB7F-4914-9F7D-FEC35FB09563}"/>
          </ac:cxnSpMkLst>
        </pc:cxnChg>
        <pc:cxnChg chg="add mod">
          <ac:chgData name="Martin Lang" userId="d01b0eae-0294-4f09-830d-04e4088c35e0" providerId="ADAL" clId="{A2D6C699-D742-4B23-B747-ECAAF14F0466}" dt="2023-06-28T08:35:17.347" v="3412" actId="14100"/>
          <ac:cxnSpMkLst>
            <pc:docMk/>
            <pc:sldMk cId="305752007" sldId="256"/>
            <ac:cxnSpMk id="289" creationId="{D35E4A8B-40C3-47DA-A65C-43C5F8956F59}"/>
          </ac:cxnSpMkLst>
        </pc:cxnChg>
        <pc:cxnChg chg="add mod">
          <ac:chgData name="Martin Lang" userId="d01b0eae-0294-4f09-830d-04e4088c35e0" providerId="ADAL" clId="{A2D6C699-D742-4B23-B747-ECAAF14F0466}" dt="2023-06-28T08:33:09.973" v="3399" actId="1076"/>
          <ac:cxnSpMkLst>
            <pc:docMk/>
            <pc:sldMk cId="305752007" sldId="256"/>
            <ac:cxnSpMk id="343" creationId="{5420B1F5-CB6F-4C9E-B221-D4C68686CB3C}"/>
          </ac:cxnSpMkLst>
        </pc:cxnChg>
      </pc:sldChg>
      <pc:sldChg chg="del">
        <pc:chgData name="Martin Lang" userId="d01b0eae-0294-4f09-830d-04e4088c35e0" providerId="ADAL" clId="{A2D6C699-D742-4B23-B747-ECAAF14F0466}" dt="2023-06-26T18:15:30.510" v="1866" actId="47"/>
        <pc:sldMkLst>
          <pc:docMk/>
          <pc:sldMk cId="2443448749" sldId="257"/>
        </pc:sldMkLst>
      </pc:sldChg>
    </pc:docChg>
  </pc:docChgLst>
  <pc:docChgLst>
    <pc:chgData name="Connair" userId="45b89707-3aa4-4303-9175-487fe7fc46a2" providerId="ADAL" clId="{20AF90D1-6EB4-4657-AD5D-CB7FFF317641}"/>
    <pc:docChg chg="modSld">
      <pc:chgData name="Connair" userId="45b89707-3aa4-4303-9175-487fe7fc46a2" providerId="ADAL" clId="{20AF90D1-6EB4-4657-AD5D-CB7FFF317641}" dt="2023-03-23T12:51:31.332" v="5" actId="14100"/>
      <pc:docMkLst>
        <pc:docMk/>
      </pc:docMkLst>
      <pc:sldChg chg="addSp modSp mod">
        <pc:chgData name="Connair" userId="45b89707-3aa4-4303-9175-487fe7fc46a2" providerId="ADAL" clId="{20AF90D1-6EB4-4657-AD5D-CB7FFF317641}" dt="2023-03-23T12:51:31.332" v="5" actId="14100"/>
        <pc:sldMkLst>
          <pc:docMk/>
          <pc:sldMk cId="305752007" sldId="256"/>
        </pc:sldMkLst>
        <pc:cxnChg chg="add mod">
          <ac:chgData name="Connair" userId="45b89707-3aa4-4303-9175-487fe7fc46a2" providerId="ADAL" clId="{20AF90D1-6EB4-4657-AD5D-CB7FFF317641}" dt="2023-03-23T12:51:31.332" v="5" actId="14100"/>
          <ac:cxnSpMkLst>
            <pc:docMk/>
            <pc:sldMk cId="305752007" sldId="256"/>
            <ac:cxnSpMk id="2" creationId="{DA9BF1EF-EF47-6386-518A-984D0A6DE9E1}"/>
          </ac:cxnSpMkLst>
        </pc:cxnChg>
      </pc:sldChg>
    </pc:docChg>
  </pc:docChgLst>
  <pc:docChgLst>
    <pc:chgData name="Martin Lang" userId="d01b0eae-0294-4f09-830d-04e4088c35e0" providerId="ADAL" clId="{AAEED526-8116-4538-A4A0-3C31B119C64A}"/>
    <pc:docChg chg="undo custSel addSld modSld">
      <pc:chgData name="Martin Lang" userId="d01b0eae-0294-4f09-830d-04e4088c35e0" providerId="ADAL" clId="{AAEED526-8116-4538-A4A0-3C31B119C64A}" dt="2023-06-26T16:22:26.550" v="545" actId="14100"/>
      <pc:docMkLst>
        <pc:docMk/>
      </pc:docMkLst>
      <pc:sldChg chg="addSp delSp modSp mod">
        <pc:chgData name="Martin Lang" userId="d01b0eae-0294-4f09-830d-04e4088c35e0" providerId="ADAL" clId="{AAEED526-8116-4538-A4A0-3C31B119C64A}" dt="2023-06-26T16:22:26.550" v="545" actId="14100"/>
        <pc:sldMkLst>
          <pc:docMk/>
          <pc:sldMk cId="305752007" sldId="256"/>
        </pc:sldMkLst>
        <pc:spChg chg="add mod">
          <ac:chgData name="Martin Lang" userId="d01b0eae-0294-4f09-830d-04e4088c35e0" providerId="ADAL" clId="{AAEED526-8116-4538-A4A0-3C31B119C64A}" dt="2023-06-26T16:20:26.804" v="486" actId="1582"/>
          <ac:spMkLst>
            <pc:docMk/>
            <pc:sldMk cId="305752007" sldId="256"/>
            <ac:spMk id="22" creationId="{B47BEED3-51E2-4BBF-A0A2-B6803A249213}"/>
          </ac:spMkLst>
        </pc:spChg>
        <pc:spChg chg="add mod">
          <ac:chgData name="Martin Lang" userId="d01b0eae-0294-4f09-830d-04e4088c35e0" providerId="ADAL" clId="{AAEED526-8116-4538-A4A0-3C31B119C64A}" dt="2023-06-26T16:16:00.441" v="431" actId="1076"/>
          <ac:spMkLst>
            <pc:docMk/>
            <pc:sldMk cId="305752007" sldId="256"/>
            <ac:spMk id="23" creationId="{FAD4BFC1-3D7E-44A2-B5F8-48CDC3F14333}"/>
          </ac:spMkLst>
        </pc:spChg>
        <pc:spChg chg="add mod">
          <ac:chgData name="Martin Lang" userId="d01b0eae-0294-4f09-830d-04e4088c35e0" providerId="ADAL" clId="{AAEED526-8116-4538-A4A0-3C31B119C64A}" dt="2023-06-26T16:16:00.441" v="431" actId="1076"/>
          <ac:spMkLst>
            <pc:docMk/>
            <pc:sldMk cId="305752007" sldId="256"/>
            <ac:spMk id="24" creationId="{3B94AFF0-1394-4B22-A24F-E87FD57F9858}"/>
          </ac:spMkLst>
        </pc:spChg>
        <pc:spChg chg="add mod">
          <ac:chgData name="Martin Lang" userId="d01b0eae-0294-4f09-830d-04e4088c35e0" providerId="ADAL" clId="{AAEED526-8116-4538-A4A0-3C31B119C64A}" dt="2023-06-26T16:16:00.441" v="431" actId="1076"/>
          <ac:spMkLst>
            <pc:docMk/>
            <pc:sldMk cId="305752007" sldId="256"/>
            <ac:spMk id="25" creationId="{F625B16C-134F-40CD-8C79-4F8798F74754}"/>
          </ac:spMkLst>
        </pc:spChg>
        <pc:spChg chg="add mod">
          <ac:chgData name="Martin Lang" userId="d01b0eae-0294-4f09-830d-04e4088c35e0" providerId="ADAL" clId="{AAEED526-8116-4538-A4A0-3C31B119C64A}" dt="2023-06-26T16:16:14.756" v="432" actId="1076"/>
          <ac:spMkLst>
            <pc:docMk/>
            <pc:sldMk cId="305752007" sldId="256"/>
            <ac:spMk id="26" creationId="{67224D48-4F02-42A6-BA83-3A9B61BF2163}"/>
          </ac:spMkLst>
        </pc:spChg>
        <pc:spChg chg="add mod">
          <ac:chgData name="Martin Lang" userId="d01b0eae-0294-4f09-830d-04e4088c35e0" providerId="ADAL" clId="{AAEED526-8116-4538-A4A0-3C31B119C64A}" dt="2023-06-26T16:18:37.708" v="445" actId="1076"/>
          <ac:spMkLst>
            <pc:docMk/>
            <pc:sldMk cId="305752007" sldId="256"/>
            <ac:spMk id="27" creationId="{611E2582-F3C3-4A70-BB17-E338E210CDBB}"/>
          </ac:spMkLst>
        </pc:spChg>
        <pc:spChg chg="add mod">
          <ac:chgData name="Martin Lang" userId="d01b0eae-0294-4f09-830d-04e4088c35e0" providerId="ADAL" clId="{AAEED526-8116-4538-A4A0-3C31B119C64A}" dt="2023-06-26T16:16:00.441" v="431" actId="1076"/>
          <ac:spMkLst>
            <pc:docMk/>
            <pc:sldMk cId="305752007" sldId="256"/>
            <ac:spMk id="28" creationId="{4CA4C3FF-2BD8-4347-B496-921325F2E55D}"/>
          </ac:spMkLst>
        </pc:spChg>
        <pc:spChg chg="del mod">
          <ac:chgData name="Martin Lang" userId="d01b0eae-0294-4f09-830d-04e4088c35e0" providerId="ADAL" clId="{AAEED526-8116-4538-A4A0-3C31B119C64A}" dt="2023-06-26T16:14:40.360" v="413" actId="478"/>
          <ac:spMkLst>
            <pc:docMk/>
            <pc:sldMk cId="305752007" sldId="256"/>
            <ac:spMk id="29" creationId="{E3344652-8C50-B42B-F0C7-9B9E07FC64B7}"/>
          </ac:spMkLst>
        </pc:spChg>
        <pc:spChg chg="add mod">
          <ac:chgData name="Martin Lang" userId="d01b0eae-0294-4f09-830d-04e4088c35e0" providerId="ADAL" clId="{AAEED526-8116-4538-A4A0-3C31B119C64A}" dt="2023-06-26T16:16:00.441" v="431" actId="1076"/>
          <ac:spMkLst>
            <pc:docMk/>
            <pc:sldMk cId="305752007" sldId="256"/>
            <ac:spMk id="30" creationId="{7605DCFC-0B6E-475E-8E3D-23C53BC17488}"/>
          </ac:spMkLst>
        </pc:spChg>
        <pc:spChg chg="add mod">
          <ac:chgData name="Martin Lang" userId="d01b0eae-0294-4f09-830d-04e4088c35e0" providerId="ADAL" clId="{AAEED526-8116-4538-A4A0-3C31B119C64A}" dt="2023-06-26T16:16:00.441" v="431" actId="1076"/>
          <ac:spMkLst>
            <pc:docMk/>
            <pc:sldMk cId="305752007" sldId="256"/>
            <ac:spMk id="31" creationId="{8E61CEDC-427C-41B1-BCA3-35BFC13AC3B2}"/>
          </ac:spMkLst>
        </pc:spChg>
        <pc:spChg chg="add mod">
          <ac:chgData name="Martin Lang" userId="d01b0eae-0294-4f09-830d-04e4088c35e0" providerId="ADAL" clId="{AAEED526-8116-4538-A4A0-3C31B119C64A}" dt="2023-06-26T16:16:00.441" v="431" actId="1076"/>
          <ac:spMkLst>
            <pc:docMk/>
            <pc:sldMk cId="305752007" sldId="256"/>
            <ac:spMk id="34" creationId="{14144F24-4134-4D5E-A2EF-7AED6E5F4267}"/>
          </ac:spMkLst>
        </pc:spChg>
        <pc:spChg chg="add mod">
          <ac:chgData name="Martin Lang" userId="d01b0eae-0294-4f09-830d-04e4088c35e0" providerId="ADAL" clId="{AAEED526-8116-4538-A4A0-3C31B119C64A}" dt="2023-06-26T16:16:00.441" v="431" actId="1076"/>
          <ac:spMkLst>
            <pc:docMk/>
            <pc:sldMk cId="305752007" sldId="256"/>
            <ac:spMk id="36" creationId="{28883808-AFDF-463D-ACFF-894C8F1679B4}"/>
          </ac:spMkLst>
        </pc:spChg>
        <pc:spChg chg="add mod">
          <ac:chgData name="Martin Lang" userId="d01b0eae-0294-4f09-830d-04e4088c35e0" providerId="ADAL" clId="{AAEED526-8116-4538-A4A0-3C31B119C64A}" dt="2023-06-26T16:16:00.441" v="431" actId="1076"/>
          <ac:spMkLst>
            <pc:docMk/>
            <pc:sldMk cId="305752007" sldId="256"/>
            <ac:spMk id="38" creationId="{566F186C-8450-4C4B-9D5F-262B1F0C3B50}"/>
          </ac:spMkLst>
        </pc:spChg>
        <pc:spChg chg="add mod">
          <ac:chgData name="Martin Lang" userId="d01b0eae-0294-4f09-830d-04e4088c35e0" providerId="ADAL" clId="{AAEED526-8116-4538-A4A0-3C31B119C64A}" dt="2023-06-26T16:16:00.441" v="431" actId="1076"/>
          <ac:spMkLst>
            <pc:docMk/>
            <pc:sldMk cId="305752007" sldId="256"/>
            <ac:spMk id="39" creationId="{E347B9FC-9917-4BFE-8CE6-99148F630CC7}"/>
          </ac:spMkLst>
        </pc:spChg>
        <pc:spChg chg="mod">
          <ac:chgData name="Martin Lang" userId="d01b0eae-0294-4f09-830d-04e4088c35e0" providerId="ADAL" clId="{AAEED526-8116-4538-A4A0-3C31B119C64A}" dt="2023-06-26T16:14:30.234" v="412" actId="1076"/>
          <ac:spMkLst>
            <pc:docMk/>
            <pc:sldMk cId="305752007" sldId="256"/>
            <ac:spMk id="40" creationId="{8822454D-6ADA-03A3-FDBC-FD6C219D4F31}"/>
          </ac:spMkLst>
        </pc:spChg>
        <pc:spChg chg="add mod">
          <ac:chgData name="Martin Lang" userId="d01b0eae-0294-4f09-830d-04e4088c35e0" providerId="ADAL" clId="{AAEED526-8116-4538-A4A0-3C31B119C64A}" dt="2023-06-26T16:16:00.441" v="431" actId="1076"/>
          <ac:spMkLst>
            <pc:docMk/>
            <pc:sldMk cId="305752007" sldId="256"/>
            <ac:spMk id="41" creationId="{01D55E8C-5CA7-4635-A57A-B26D9C255D19}"/>
          </ac:spMkLst>
        </pc:spChg>
        <pc:spChg chg="add mod">
          <ac:chgData name="Martin Lang" userId="d01b0eae-0294-4f09-830d-04e4088c35e0" providerId="ADAL" clId="{AAEED526-8116-4538-A4A0-3C31B119C64A}" dt="2023-06-26T16:20:39.582" v="488" actId="1582"/>
          <ac:spMkLst>
            <pc:docMk/>
            <pc:sldMk cId="305752007" sldId="256"/>
            <ac:spMk id="43" creationId="{D57F8145-B368-4048-A9A5-677F9D4F2293}"/>
          </ac:spMkLst>
        </pc:spChg>
        <pc:spChg chg="mod">
          <ac:chgData name="Martin Lang" userId="d01b0eae-0294-4f09-830d-04e4088c35e0" providerId="ADAL" clId="{AAEED526-8116-4538-A4A0-3C31B119C64A}" dt="2023-06-26T16:15:03.226" v="418" actId="14100"/>
          <ac:spMkLst>
            <pc:docMk/>
            <pc:sldMk cId="305752007" sldId="256"/>
            <ac:spMk id="59" creationId="{83A04B9D-ADE7-E3B4-4FC5-A27EBD6246EC}"/>
          </ac:spMkLst>
        </pc:spChg>
        <pc:spChg chg="add del">
          <ac:chgData name="Martin Lang" userId="d01b0eae-0294-4f09-830d-04e4088c35e0" providerId="ADAL" clId="{AAEED526-8116-4538-A4A0-3C31B119C64A}" dt="2023-06-26T16:15:39.124" v="428" actId="478"/>
          <ac:spMkLst>
            <pc:docMk/>
            <pc:sldMk cId="305752007" sldId="256"/>
            <ac:spMk id="60" creationId="{629192C6-3D95-1B50-6EB0-5C3A0290FB49}"/>
          </ac:spMkLst>
        </pc:spChg>
        <pc:spChg chg="del">
          <ac:chgData name="Martin Lang" userId="d01b0eae-0294-4f09-830d-04e4088c35e0" providerId="ADAL" clId="{AAEED526-8116-4538-A4A0-3C31B119C64A}" dt="2023-06-26T16:14:53.820" v="416" actId="478"/>
          <ac:spMkLst>
            <pc:docMk/>
            <pc:sldMk cId="305752007" sldId="256"/>
            <ac:spMk id="61" creationId="{00A4453D-B212-D6BB-EC0B-B59F5F5C10E9}"/>
          </ac:spMkLst>
        </pc:spChg>
        <pc:spChg chg="del">
          <ac:chgData name="Martin Lang" userId="d01b0eae-0294-4f09-830d-04e4088c35e0" providerId="ADAL" clId="{AAEED526-8116-4538-A4A0-3C31B119C64A}" dt="2023-06-26T16:15:13.512" v="420" actId="478"/>
          <ac:spMkLst>
            <pc:docMk/>
            <pc:sldMk cId="305752007" sldId="256"/>
            <ac:spMk id="62" creationId="{8817CCA1-3865-9E4D-0E42-418FC8C9AB54}"/>
          </ac:spMkLst>
        </pc:spChg>
        <pc:spChg chg="add mod">
          <ac:chgData name="Martin Lang" userId="d01b0eae-0294-4f09-830d-04e4088c35e0" providerId="ADAL" clId="{AAEED526-8116-4538-A4A0-3C31B119C64A}" dt="2023-06-26T16:21:11.913" v="492" actId="14100"/>
          <ac:spMkLst>
            <pc:docMk/>
            <pc:sldMk cId="305752007" sldId="256"/>
            <ac:spMk id="90" creationId="{BD6A76C8-4E58-43FC-A197-8E1EF1C91E8F}"/>
          </ac:spMkLst>
        </pc:spChg>
        <pc:spChg chg="add mod">
          <ac:chgData name="Martin Lang" userId="d01b0eae-0294-4f09-830d-04e4088c35e0" providerId="ADAL" clId="{AAEED526-8116-4538-A4A0-3C31B119C64A}" dt="2023-06-26T16:21:49.887" v="542" actId="20577"/>
          <ac:spMkLst>
            <pc:docMk/>
            <pc:sldMk cId="305752007" sldId="256"/>
            <ac:spMk id="100" creationId="{2C01D218-1B3E-45BE-88B6-333862A29723}"/>
          </ac:spMkLst>
        </pc:spChg>
        <pc:graphicFrameChg chg="del">
          <ac:chgData name="Martin Lang" userId="d01b0eae-0294-4f09-830d-04e4088c35e0" providerId="ADAL" clId="{AAEED526-8116-4538-A4A0-3C31B119C64A}" dt="2023-06-26T16:14:50.310" v="415" actId="478"/>
          <ac:graphicFrameMkLst>
            <pc:docMk/>
            <pc:sldMk cId="305752007" sldId="256"/>
            <ac:graphicFrameMk id="49" creationId="{5C0C4186-664D-152F-EC1D-2B5D0339D8EB}"/>
          </ac:graphicFrameMkLst>
        </pc:graphicFrameChg>
        <pc:picChg chg="add del mod">
          <ac:chgData name="Martin Lang" userId="d01b0eae-0294-4f09-830d-04e4088c35e0" providerId="ADAL" clId="{AAEED526-8116-4538-A4A0-3C31B119C64A}" dt="2023-06-26T15:42:27.504" v="4" actId="21"/>
          <ac:picMkLst>
            <pc:docMk/>
            <pc:sldMk cId="305752007" sldId="256"/>
            <ac:picMk id="4" creationId="{134D77B6-991C-470B-B1B0-A7675E704F3D}"/>
          </ac:picMkLst>
        </pc:picChg>
        <pc:picChg chg="add mod">
          <ac:chgData name="Martin Lang" userId="d01b0eae-0294-4f09-830d-04e4088c35e0" providerId="ADAL" clId="{AAEED526-8116-4538-A4A0-3C31B119C64A}" dt="2023-06-26T16:21:04.445" v="489" actId="1076"/>
          <ac:picMkLst>
            <pc:docMk/>
            <pc:sldMk cId="305752007" sldId="256"/>
            <ac:picMk id="11" creationId="{EE7A25ED-2D2D-40E9-BC37-9CD1D5511EAE}"/>
          </ac:picMkLst>
        </pc:picChg>
        <pc:picChg chg="add del mod">
          <ac:chgData name="Martin Lang" userId="d01b0eae-0294-4f09-830d-04e4088c35e0" providerId="ADAL" clId="{AAEED526-8116-4538-A4A0-3C31B119C64A}" dt="2023-06-26T15:45:39.192" v="12" actId="21"/>
          <ac:picMkLst>
            <pc:docMk/>
            <pc:sldMk cId="305752007" sldId="256"/>
            <ac:picMk id="21" creationId="{47EFF4E1-16D7-4E60-9407-84E90CEB2B19}"/>
          </ac:picMkLst>
        </pc:picChg>
        <pc:picChg chg="del">
          <ac:chgData name="Martin Lang" userId="d01b0eae-0294-4f09-830d-04e4088c35e0" providerId="ADAL" clId="{AAEED526-8116-4538-A4A0-3C31B119C64A}" dt="2023-06-26T16:15:15.551" v="421" actId="478"/>
          <ac:picMkLst>
            <pc:docMk/>
            <pc:sldMk cId="305752007" sldId="256"/>
            <ac:picMk id="32" creationId="{FB955421-66FA-5B6B-32CA-8DD2F603DDD1}"/>
          </ac:picMkLst>
        </pc:picChg>
        <pc:cxnChg chg="mod">
          <ac:chgData name="Martin Lang" userId="d01b0eae-0294-4f09-830d-04e4088c35e0" providerId="ADAL" clId="{AAEED526-8116-4538-A4A0-3C31B119C64A}" dt="2023-06-26T16:15:31.858" v="426" actId="1076"/>
          <ac:cxnSpMkLst>
            <pc:docMk/>
            <pc:sldMk cId="305752007" sldId="256"/>
            <ac:cxnSpMk id="2" creationId="{DA9BF1EF-EF47-6386-518A-984D0A6DE9E1}"/>
          </ac:cxnSpMkLst>
        </pc:cxnChg>
        <pc:cxnChg chg="add mod">
          <ac:chgData name="Martin Lang" userId="d01b0eae-0294-4f09-830d-04e4088c35e0" providerId="ADAL" clId="{AAEED526-8116-4538-A4A0-3C31B119C64A}" dt="2023-06-26T16:18:41.524" v="446" actId="1076"/>
          <ac:cxnSpMkLst>
            <pc:docMk/>
            <pc:sldMk cId="305752007" sldId="256"/>
            <ac:cxnSpMk id="44" creationId="{EA7A7B49-0576-4E97-9BB7-4EDAEBEA5BF2}"/>
          </ac:cxnSpMkLst>
        </pc:cxnChg>
        <pc:cxnChg chg="add mod">
          <ac:chgData name="Martin Lang" userId="d01b0eae-0294-4f09-830d-04e4088c35e0" providerId="ADAL" clId="{AAEED526-8116-4538-A4A0-3C31B119C64A}" dt="2023-06-26T16:18:41.524" v="446" actId="1076"/>
          <ac:cxnSpMkLst>
            <pc:docMk/>
            <pc:sldMk cId="305752007" sldId="256"/>
            <ac:cxnSpMk id="45" creationId="{9D167A3D-5F0B-4BAA-B3D2-4ED0A8345D95}"/>
          </ac:cxnSpMkLst>
        </pc:cxnChg>
        <pc:cxnChg chg="del">
          <ac:chgData name="Martin Lang" userId="d01b0eae-0294-4f09-830d-04e4088c35e0" providerId="ADAL" clId="{AAEED526-8116-4538-A4A0-3C31B119C64A}" dt="2023-06-26T16:15:07.974" v="419" actId="478"/>
          <ac:cxnSpMkLst>
            <pc:docMk/>
            <pc:sldMk cId="305752007" sldId="256"/>
            <ac:cxnSpMk id="46" creationId="{A7F1ED20-B723-9963-55AC-7FE299999ED4}"/>
          </ac:cxnSpMkLst>
        </pc:cxnChg>
        <pc:cxnChg chg="add mod">
          <ac:chgData name="Martin Lang" userId="d01b0eae-0294-4f09-830d-04e4088c35e0" providerId="ADAL" clId="{AAEED526-8116-4538-A4A0-3C31B119C64A}" dt="2023-06-26T16:16:00.441" v="431" actId="1076"/>
          <ac:cxnSpMkLst>
            <pc:docMk/>
            <pc:sldMk cId="305752007" sldId="256"/>
            <ac:cxnSpMk id="47" creationId="{56031818-652C-4592-A3BD-871E2564040C}"/>
          </ac:cxnSpMkLst>
        </pc:cxnChg>
        <pc:cxnChg chg="add mod">
          <ac:chgData name="Martin Lang" userId="d01b0eae-0294-4f09-830d-04e4088c35e0" providerId="ADAL" clId="{AAEED526-8116-4538-A4A0-3C31B119C64A}" dt="2023-06-26T16:18:41.524" v="446" actId="1076"/>
          <ac:cxnSpMkLst>
            <pc:docMk/>
            <pc:sldMk cId="305752007" sldId="256"/>
            <ac:cxnSpMk id="48" creationId="{AFCC485C-0C06-480E-882C-C32DA076F78B}"/>
          </ac:cxnSpMkLst>
        </pc:cxnChg>
        <pc:cxnChg chg="add mod">
          <ac:chgData name="Martin Lang" userId="d01b0eae-0294-4f09-830d-04e4088c35e0" providerId="ADAL" clId="{AAEED526-8116-4538-A4A0-3C31B119C64A}" dt="2023-06-26T16:18:37.708" v="445" actId="1076"/>
          <ac:cxnSpMkLst>
            <pc:docMk/>
            <pc:sldMk cId="305752007" sldId="256"/>
            <ac:cxnSpMk id="50" creationId="{B85708CD-61DE-47B9-B6C1-18C8D5E7C4C2}"/>
          </ac:cxnSpMkLst>
        </pc:cxnChg>
        <pc:cxnChg chg="add mod">
          <ac:chgData name="Martin Lang" userId="d01b0eae-0294-4f09-830d-04e4088c35e0" providerId="ADAL" clId="{AAEED526-8116-4538-A4A0-3C31B119C64A}" dt="2023-06-26T16:18:37.708" v="445" actId="1076"/>
          <ac:cxnSpMkLst>
            <pc:docMk/>
            <pc:sldMk cId="305752007" sldId="256"/>
            <ac:cxnSpMk id="51" creationId="{5B5BE6F6-5471-47E2-A906-4302EA42ED6C}"/>
          </ac:cxnSpMkLst>
        </pc:cxnChg>
        <pc:cxnChg chg="add mod">
          <ac:chgData name="Martin Lang" userId="d01b0eae-0294-4f09-830d-04e4088c35e0" providerId="ADAL" clId="{AAEED526-8116-4538-A4A0-3C31B119C64A}" dt="2023-06-26T16:18:41.524" v="446" actId="1076"/>
          <ac:cxnSpMkLst>
            <pc:docMk/>
            <pc:sldMk cId="305752007" sldId="256"/>
            <ac:cxnSpMk id="52" creationId="{B46DE714-D7D5-4D75-A816-3B94931EFC56}"/>
          </ac:cxnSpMkLst>
        </pc:cxnChg>
        <pc:cxnChg chg="add mod">
          <ac:chgData name="Martin Lang" userId="d01b0eae-0294-4f09-830d-04e4088c35e0" providerId="ADAL" clId="{AAEED526-8116-4538-A4A0-3C31B119C64A}" dt="2023-06-26T16:16:00.441" v="431" actId="1076"/>
          <ac:cxnSpMkLst>
            <pc:docMk/>
            <pc:sldMk cId="305752007" sldId="256"/>
            <ac:cxnSpMk id="53" creationId="{48948666-C202-44A5-A00E-8055CB76CB5D}"/>
          </ac:cxnSpMkLst>
        </pc:cxnChg>
        <pc:cxnChg chg="add mod">
          <ac:chgData name="Martin Lang" userId="d01b0eae-0294-4f09-830d-04e4088c35e0" providerId="ADAL" clId="{AAEED526-8116-4538-A4A0-3C31B119C64A}" dt="2023-06-26T16:18:41.524" v="446" actId="1076"/>
          <ac:cxnSpMkLst>
            <pc:docMk/>
            <pc:sldMk cId="305752007" sldId="256"/>
            <ac:cxnSpMk id="55" creationId="{EA970DD7-1250-47EB-8262-100754973F08}"/>
          </ac:cxnSpMkLst>
        </pc:cxnChg>
        <pc:cxnChg chg="add mod">
          <ac:chgData name="Martin Lang" userId="d01b0eae-0294-4f09-830d-04e4088c35e0" providerId="ADAL" clId="{AAEED526-8116-4538-A4A0-3C31B119C64A}" dt="2023-06-26T16:16:00.441" v="431" actId="1076"/>
          <ac:cxnSpMkLst>
            <pc:docMk/>
            <pc:sldMk cId="305752007" sldId="256"/>
            <ac:cxnSpMk id="58" creationId="{92C4DE5D-E708-44F5-BDDA-F9FA949A2048}"/>
          </ac:cxnSpMkLst>
        </pc:cxnChg>
        <pc:cxnChg chg="add mod">
          <ac:chgData name="Martin Lang" userId="d01b0eae-0294-4f09-830d-04e4088c35e0" providerId="ADAL" clId="{AAEED526-8116-4538-A4A0-3C31B119C64A}" dt="2023-06-26T16:18:41.524" v="446" actId="1076"/>
          <ac:cxnSpMkLst>
            <pc:docMk/>
            <pc:sldMk cId="305752007" sldId="256"/>
            <ac:cxnSpMk id="63" creationId="{59D30735-27A8-49F5-9D28-70A5F72AC09C}"/>
          </ac:cxnSpMkLst>
        </pc:cxnChg>
        <pc:cxnChg chg="add mod">
          <ac:chgData name="Martin Lang" userId="d01b0eae-0294-4f09-830d-04e4088c35e0" providerId="ADAL" clId="{AAEED526-8116-4538-A4A0-3C31B119C64A}" dt="2023-06-26T16:16:00.441" v="431" actId="1076"/>
          <ac:cxnSpMkLst>
            <pc:docMk/>
            <pc:sldMk cId="305752007" sldId="256"/>
            <ac:cxnSpMk id="64" creationId="{0F479DE6-B0F3-4440-85D3-4DC6AAD20B89}"/>
          </ac:cxnSpMkLst>
        </pc:cxnChg>
        <pc:cxnChg chg="add mod">
          <ac:chgData name="Martin Lang" userId="d01b0eae-0294-4f09-830d-04e4088c35e0" providerId="ADAL" clId="{AAEED526-8116-4538-A4A0-3C31B119C64A}" dt="2023-06-26T16:18:41.524" v="446" actId="1076"/>
          <ac:cxnSpMkLst>
            <pc:docMk/>
            <pc:sldMk cId="305752007" sldId="256"/>
            <ac:cxnSpMk id="65" creationId="{C5938102-3C33-4327-A6C2-EE4C529D5696}"/>
          </ac:cxnSpMkLst>
        </pc:cxnChg>
        <pc:cxnChg chg="add mod">
          <ac:chgData name="Martin Lang" userId="d01b0eae-0294-4f09-830d-04e4088c35e0" providerId="ADAL" clId="{AAEED526-8116-4538-A4A0-3C31B119C64A}" dt="2023-06-26T16:16:00.441" v="431" actId="1076"/>
          <ac:cxnSpMkLst>
            <pc:docMk/>
            <pc:sldMk cId="305752007" sldId="256"/>
            <ac:cxnSpMk id="66" creationId="{8026699D-4CB6-4D25-BBC9-F82935CEF8C1}"/>
          </ac:cxnSpMkLst>
        </pc:cxnChg>
        <pc:cxnChg chg="add mod">
          <ac:chgData name="Martin Lang" userId="d01b0eae-0294-4f09-830d-04e4088c35e0" providerId="ADAL" clId="{AAEED526-8116-4538-A4A0-3C31B119C64A}" dt="2023-06-26T16:22:17.606" v="544" actId="14100"/>
          <ac:cxnSpMkLst>
            <pc:docMk/>
            <pc:sldMk cId="305752007" sldId="256"/>
            <ac:cxnSpMk id="67" creationId="{B57FDEB9-C972-4705-9D2F-32D0D43FFD9D}"/>
          </ac:cxnSpMkLst>
        </pc:cxnChg>
        <pc:cxnChg chg="add mod">
          <ac:chgData name="Martin Lang" userId="d01b0eae-0294-4f09-830d-04e4088c35e0" providerId="ADAL" clId="{AAEED526-8116-4538-A4A0-3C31B119C64A}" dt="2023-06-26T16:16:00.441" v="431" actId="1076"/>
          <ac:cxnSpMkLst>
            <pc:docMk/>
            <pc:sldMk cId="305752007" sldId="256"/>
            <ac:cxnSpMk id="68" creationId="{E286828B-3F8A-4288-A244-090E073DBEB6}"/>
          </ac:cxnSpMkLst>
        </pc:cxnChg>
        <pc:cxnChg chg="add mod">
          <ac:chgData name="Martin Lang" userId="d01b0eae-0294-4f09-830d-04e4088c35e0" providerId="ADAL" clId="{AAEED526-8116-4538-A4A0-3C31B119C64A}" dt="2023-06-26T16:17:47.067" v="441" actId="1076"/>
          <ac:cxnSpMkLst>
            <pc:docMk/>
            <pc:sldMk cId="305752007" sldId="256"/>
            <ac:cxnSpMk id="69" creationId="{69F0EB27-BE16-4BE5-ADB7-28C7E393FEDD}"/>
          </ac:cxnSpMkLst>
        </pc:cxnChg>
        <pc:cxnChg chg="add mod">
          <ac:chgData name="Martin Lang" userId="d01b0eae-0294-4f09-830d-04e4088c35e0" providerId="ADAL" clId="{AAEED526-8116-4538-A4A0-3C31B119C64A}" dt="2023-06-26T16:16:00.441" v="431" actId="1076"/>
          <ac:cxnSpMkLst>
            <pc:docMk/>
            <pc:sldMk cId="305752007" sldId="256"/>
            <ac:cxnSpMk id="70" creationId="{68832EC8-7581-4562-BDF6-08BA8196E9AA}"/>
          </ac:cxnSpMkLst>
        </pc:cxnChg>
        <pc:cxnChg chg="add mod">
          <ac:chgData name="Martin Lang" userId="d01b0eae-0294-4f09-830d-04e4088c35e0" providerId="ADAL" clId="{AAEED526-8116-4538-A4A0-3C31B119C64A}" dt="2023-06-26T16:16:00.441" v="431" actId="1076"/>
          <ac:cxnSpMkLst>
            <pc:docMk/>
            <pc:sldMk cId="305752007" sldId="256"/>
            <ac:cxnSpMk id="71" creationId="{1A9AC41C-B1F8-431F-941C-D4B1A7EDD76E}"/>
          </ac:cxnSpMkLst>
        </pc:cxnChg>
        <pc:cxnChg chg="add mod">
          <ac:chgData name="Martin Lang" userId="d01b0eae-0294-4f09-830d-04e4088c35e0" providerId="ADAL" clId="{AAEED526-8116-4538-A4A0-3C31B119C64A}" dt="2023-06-26T16:16:00.441" v="431" actId="1076"/>
          <ac:cxnSpMkLst>
            <pc:docMk/>
            <pc:sldMk cId="305752007" sldId="256"/>
            <ac:cxnSpMk id="72" creationId="{5DE328ED-88E3-4DAD-82CD-E2D41DB2AEF1}"/>
          </ac:cxnSpMkLst>
        </pc:cxnChg>
        <pc:cxnChg chg="add mod">
          <ac:chgData name="Martin Lang" userId="d01b0eae-0294-4f09-830d-04e4088c35e0" providerId="ADAL" clId="{AAEED526-8116-4538-A4A0-3C31B119C64A}" dt="2023-06-26T16:22:09.384" v="543" actId="14100"/>
          <ac:cxnSpMkLst>
            <pc:docMk/>
            <pc:sldMk cId="305752007" sldId="256"/>
            <ac:cxnSpMk id="73" creationId="{13CBC8C2-0816-434B-89D5-3E98896E3FE6}"/>
          </ac:cxnSpMkLst>
        </pc:cxnChg>
        <pc:cxnChg chg="add mod">
          <ac:chgData name="Martin Lang" userId="d01b0eae-0294-4f09-830d-04e4088c35e0" providerId="ADAL" clId="{AAEED526-8116-4538-A4A0-3C31B119C64A}" dt="2023-06-26T16:16:00.441" v="431" actId="1076"/>
          <ac:cxnSpMkLst>
            <pc:docMk/>
            <pc:sldMk cId="305752007" sldId="256"/>
            <ac:cxnSpMk id="74" creationId="{6399F082-2637-44DB-957A-B5B32B4738D8}"/>
          </ac:cxnSpMkLst>
        </pc:cxnChg>
        <pc:cxnChg chg="add mod">
          <ac:chgData name="Martin Lang" userId="d01b0eae-0294-4f09-830d-04e4088c35e0" providerId="ADAL" clId="{AAEED526-8116-4538-A4A0-3C31B119C64A}" dt="2023-06-26T16:16:00.441" v="431" actId="1076"/>
          <ac:cxnSpMkLst>
            <pc:docMk/>
            <pc:sldMk cId="305752007" sldId="256"/>
            <ac:cxnSpMk id="75" creationId="{C53BB6C6-FC7B-4928-B180-ED938091E2E0}"/>
          </ac:cxnSpMkLst>
        </pc:cxnChg>
        <pc:cxnChg chg="add mod">
          <ac:chgData name="Martin Lang" userId="d01b0eae-0294-4f09-830d-04e4088c35e0" providerId="ADAL" clId="{AAEED526-8116-4538-A4A0-3C31B119C64A}" dt="2023-06-26T16:18:41.524" v="446" actId="1076"/>
          <ac:cxnSpMkLst>
            <pc:docMk/>
            <pc:sldMk cId="305752007" sldId="256"/>
            <ac:cxnSpMk id="76" creationId="{13530E34-15F3-46B5-BD51-874392F76918}"/>
          </ac:cxnSpMkLst>
        </pc:cxnChg>
        <pc:cxnChg chg="add mod">
          <ac:chgData name="Martin Lang" userId="d01b0eae-0294-4f09-830d-04e4088c35e0" providerId="ADAL" clId="{AAEED526-8116-4538-A4A0-3C31B119C64A}" dt="2023-06-26T16:16:00.441" v="431" actId="1076"/>
          <ac:cxnSpMkLst>
            <pc:docMk/>
            <pc:sldMk cId="305752007" sldId="256"/>
            <ac:cxnSpMk id="77" creationId="{666E530D-A331-469A-BC39-63BE8EB9A97E}"/>
          </ac:cxnSpMkLst>
        </pc:cxnChg>
        <pc:cxnChg chg="add mod">
          <ac:chgData name="Martin Lang" userId="d01b0eae-0294-4f09-830d-04e4088c35e0" providerId="ADAL" clId="{AAEED526-8116-4538-A4A0-3C31B119C64A}" dt="2023-06-26T16:16:00.441" v="431" actId="1076"/>
          <ac:cxnSpMkLst>
            <pc:docMk/>
            <pc:sldMk cId="305752007" sldId="256"/>
            <ac:cxnSpMk id="78" creationId="{2D3A5A5B-35F6-4787-9DA9-B27FBF0794C2}"/>
          </ac:cxnSpMkLst>
        </pc:cxnChg>
        <pc:cxnChg chg="add mod">
          <ac:chgData name="Martin Lang" userId="d01b0eae-0294-4f09-830d-04e4088c35e0" providerId="ADAL" clId="{AAEED526-8116-4538-A4A0-3C31B119C64A}" dt="2023-06-26T16:18:41.524" v="446" actId="1076"/>
          <ac:cxnSpMkLst>
            <pc:docMk/>
            <pc:sldMk cId="305752007" sldId="256"/>
            <ac:cxnSpMk id="79" creationId="{BA615715-17D5-4D54-B4DD-E8164009E5F0}"/>
          </ac:cxnSpMkLst>
        </pc:cxnChg>
        <pc:cxnChg chg="add mod">
          <ac:chgData name="Martin Lang" userId="d01b0eae-0294-4f09-830d-04e4088c35e0" providerId="ADAL" clId="{AAEED526-8116-4538-A4A0-3C31B119C64A}" dt="2023-06-26T16:16:00.441" v="431" actId="1076"/>
          <ac:cxnSpMkLst>
            <pc:docMk/>
            <pc:sldMk cId="305752007" sldId="256"/>
            <ac:cxnSpMk id="80" creationId="{2D7D2E40-E9C8-4570-B868-5725D00840B5}"/>
          </ac:cxnSpMkLst>
        </pc:cxnChg>
        <pc:cxnChg chg="add mod">
          <ac:chgData name="Martin Lang" userId="d01b0eae-0294-4f09-830d-04e4088c35e0" providerId="ADAL" clId="{AAEED526-8116-4538-A4A0-3C31B119C64A}" dt="2023-06-26T16:16:14.756" v="432" actId="1076"/>
          <ac:cxnSpMkLst>
            <pc:docMk/>
            <pc:sldMk cId="305752007" sldId="256"/>
            <ac:cxnSpMk id="81" creationId="{F16C9C89-CE95-4013-AC4B-D427C43D5902}"/>
          </ac:cxnSpMkLst>
        </pc:cxnChg>
        <pc:cxnChg chg="add mod">
          <ac:chgData name="Martin Lang" userId="d01b0eae-0294-4f09-830d-04e4088c35e0" providerId="ADAL" clId="{AAEED526-8116-4538-A4A0-3C31B119C64A}" dt="2023-06-26T16:22:26.550" v="545" actId="14100"/>
          <ac:cxnSpMkLst>
            <pc:docMk/>
            <pc:sldMk cId="305752007" sldId="256"/>
            <ac:cxnSpMk id="82" creationId="{430DC182-17DF-40A6-8D88-AFAD407A036D}"/>
          </ac:cxnSpMkLst>
        </pc:cxnChg>
        <pc:cxnChg chg="add mod">
          <ac:chgData name="Martin Lang" userId="d01b0eae-0294-4f09-830d-04e4088c35e0" providerId="ADAL" clId="{AAEED526-8116-4538-A4A0-3C31B119C64A}" dt="2023-06-26T16:16:14.756" v="432" actId="1076"/>
          <ac:cxnSpMkLst>
            <pc:docMk/>
            <pc:sldMk cId="305752007" sldId="256"/>
            <ac:cxnSpMk id="83" creationId="{B22B382B-6BA1-4535-BA31-35E0D3FA01B7}"/>
          </ac:cxnSpMkLst>
        </pc:cxnChg>
        <pc:cxnChg chg="add mod">
          <ac:chgData name="Martin Lang" userId="d01b0eae-0294-4f09-830d-04e4088c35e0" providerId="ADAL" clId="{AAEED526-8116-4538-A4A0-3C31B119C64A}" dt="2023-06-26T16:21:23.615" v="495" actId="1076"/>
          <ac:cxnSpMkLst>
            <pc:docMk/>
            <pc:sldMk cId="305752007" sldId="256"/>
            <ac:cxnSpMk id="84" creationId="{E9437C09-FEA7-451E-915F-FFF5AFC0B2CF}"/>
          </ac:cxnSpMkLst>
        </pc:cxnChg>
      </pc:sldChg>
      <pc:sldChg chg="addSp delSp modSp new mod modClrScheme chgLayout">
        <pc:chgData name="Martin Lang" userId="d01b0eae-0294-4f09-830d-04e4088c35e0" providerId="ADAL" clId="{AAEED526-8116-4538-A4A0-3C31B119C64A}" dt="2023-06-26T16:11:36.417" v="408" actId="692"/>
        <pc:sldMkLst>
          <pc:docMk/>
          <pc:sldMk cId="2443448749" sldId="257"/>
        </pc:sldMkLst>
        <pc:spChg chg="del">
          <ac:chgData name="Martin Lang" userId="d01b0eae-0294-4f09-830d-04e4088c35e0" providerId="ADAL" clId="{AAEED526-8116-4538-A4A0-3C31B119C64A}" dt="2023-06-26T15:42:22.798" v="3" actId="700"/>
          <ac:spMkLst>
            <pc:docMk/>
            <pc:sldMk cId="2443448749" sldId="257"/>
            <ac:spMk id="2" creationId="{B59C8C3C-22CB-45BC-B14E-EF49612E3167}"/>
          </ac:spMkLst>
        </pc:spChg>
        <pc:spChg chg="del">
          <ac:chgData name="Martin Lang" userId="d01b0eae-0294-4f09-830d-04e4088c35e0" providerId="ADAL" clId="{AAEED526-8116-4538-A4A0-3C31B119C64A}" dt="2023-06-26T15:42:22.798" v="3" actId="700"/>
          <ac:spMkLst>
            <pc:docMk/>
            <pc:sldMk cId="2443448749" sldId="257"/>
            <ac:spMk id="3" creationId="{0A6A5514-6DF3-4BC7-A34B-98939D0D84C0}"/>
          </ac:spMkLst>
        </pc:spChg>
        <pc:spChg chg="add mod">
          <ac:chgData name="Martin Lang" userId="d01b0eae-0294-4f09-830d-04e4088c35e0" providerId="ADAL" clId="{AAEED526-8116-4538-A4A0-3C31B119C64A}" dt="2023-06-26T16:11:36.417" v="408" actId="692"/>
          <ac:spMkLst>
            <pc:docMk/>
            <pc:sldMk cId="2443448749" sldId="257"/>
            <ac:spMk id="7" creationId="{52C23AE0-5797-43CF-A70E-7A69FD96870D}"/>
          </ac:spMkLst>
        </pc:spChg>
        <pc:spChg chg="add mod">
          <ac:chgData name="Martin Lang" userId="d01b0eae-0294-4f09-830d-04e4088c35e0" providerId="ADAL" clId="{AAEED526-8116-4538-A4A0-3C31B119C64A}" dt="2023-06-26T16:11:36.417" v="408" actId="692"/>
          <ac:spMkLst>
            <pc:docMk/>
            <pc:sldMk cId="2443448749" sldId="257"/>
            <ac:spMk id="8" creationId="{91920FC6-D2A2-4D36-9E4F-3582569E64AC}"/>
          </ac:spMkLst>
        </pc:spChg>
        <pc:spChg chg="add mod">
          <ac:chgData name="Martin Lang" userId="d01b0eae-0294-4f09-830d-04e4088c35e0" providerId="ADAL" clId="{AAEED526-8116-4538-A4A0-3C31B119C64A}" dt="2023-06-26T16:11:36.417" v="408" actId="692"/>
          <ac:spMkLst>
            <pc:docMk/>
            <pc:sldMk cId="2443448749" sldId="257"/>
            <ac:spMk id="9" creationId="{D54689DE-8614-4F3A-96C6-7ED7F27D7BA2}"/>
          </ac:spMkLst>
        </pc:spChg>
        <pc:spChg chg="add mod">
          <ac:chgData name="Martin Lang" userId="d01b0eae-0294-4f09-830d-04e4088c35e0" providerId="ADAL" clId="{AAEED526-8116-4538-A4A0-3C31B119C64A}" dt="2023-06-26T16:11:36.417" v="408" actId="692"/>
          <ac:spMkLst>
            <pc:docMk/>
            <pc:sldMk cId="2443448749" sldId="257"/>
            <ac:spMk id="10" creationId="{04F70F33-82CA-422F-85E0-FD3509185B7C}"/>
          </ac:spMkLst>
        </pc:spChg>
        <pc:spChg chg="add mod">
          <ac:chgData name="Martin Lang" userId="d01b0eae-0294-4f09-830d-04e4088c35e0" providerId="ADAL" clId="{AAEED526-8116-4538-A4A0-3C31B119C64A}" dt="2023-06-26T16:11:36.417" v="408" actId="692"/>
          <ac:spMkLst>
            <pc:docMk/>
            <pc:sldMk cId="2443448749" sldId="257"/>
            <ac:spMk id="11" creationId="{EE962C82-C3D0-451B-87FA-F266E40C72A2}"/>
          </ac:spMkLst>
        </pc:spChg>
        <pc:spChg chg="add mod">
          <ac:chgData name="Martin Lang" userId="d01b0eae-0294-4f09-830d-04e4088c35e0" providerId="ADAL" clId="{AAEED526-8116-4538-A4A0-3C31B119C64A}" dt="2023-06-26T16:11:36.417" v="408" actId="692"/>
          <ac:spMkLst>
            <pc:docMk/>
            <pc:sldMk cId="2443448749" sldId="257"/>
            <ac:spMk id="12" creationId="{D693EE2B-5690-4216-8E09-5F9828DFCE22}"/>
          </ac:spMkLst>
        </pc:spChg>
        <pc:spChg chg="add mod">
          <ac:chgData name="Martin Lang" userId="d01b0eae-0294-4f09-830d-04e4088c35e0" providerId="ADAL" clId="{AAEED526-8116-4538-A4A0-3C31B119C64A}" dt="2023-06-26T16:11:36.417" v="408" actId="692"/>
          <ac:spMkLst>
            <pc:docMk/>
            <pc:sldMk cId="2443448749" sldId="257"/>
            <ac:spMk id="13" creationId="{B5DA2B45-2503-4B81-8A0F-8743AE77F049}"/>
          </ac:spMkLst>
        </pc:spChg>
        <pc:spChg chg="add mod">
          <ac:chgData name="Martin Lang" userId="d01b0eae-0294-4f09-830d-04e4088c35e0" providerId="ADAL" clId="{AAEED526-8116-4538-A4A0-3C31B119C64A}" dt="2023-06-26T16:11:36.417" v="408" actId="692"/>
          <ac:spMkLst>
            <pc:docMk/>
            <pc:sldMk cId="2443448749" sldId="257"/>
            <ac:spMk id="14" creationId="{BF6EDB19-1C69-49B7-82CE-ECC136298EB1}"/>
          </ac:spMkLst>
        </pc:spChg>
        <pc:spChg chg="add mod">
          <ac:chgData name="Martin Lang" userId="d01b0eae-0294-4f09-830d-04e4088c35e0" providerId="ADAL" clId="{AAEED526-8116-4538-A4A0-3C31B119C64A}" dt="2023-06-26T16:11:36.417" v="408" actId="692"/>
          <ac:spMkLst>
            <pc:docMk/>
            <pc:sldMk cId="2443448749" sldId="257"/>
            <ac:spMk id="15" creationId="{4D6C09D5-072B-4920-B264-684402D1EC64}"/>
          </ac:spMkLst>
        </pc:spChg>
        <pc:spChg chg="add mod">
          <ac:chgData name="Martin Lang" userId="d01b0eae-0294-4f09-830d-04e4088c35e0" providerId="ADAL" clId="{AAEED526-8116-4538-A4A0-3C31B119C64A}" dt="2023-06-26T16:11:36.417" v="408" actId="692"/>
          <ac:spMkLst>
            <pc:docMk/>
            <pc:sldMk cId="2443448749" sldId="257"/>
            <ac:spMk id="16" creationId="{13D608B0-C5C4-4DBC-8259-22934B76EB6D}"/>
          </ac:spMkLst>
        </pc:spChg>
        <pc:spChg chg="add mod">
          <ac:chgData name="Martin Lang" userId="d01b0eae-0294-4f09-830d-04e4088c35e0" providerId="ADAL" clId="{AAEED526-8116-4538-A4A0-3C31B119C64A}" dt="2023-06-26T16:11:36.417" v="408" actId="692"/>
          <ac:spMkLst>
            <pc:docMk/>
            <pc:sldMk cId="2443448749" sldId="257"/>
            <ac:spMk id="17" creationId="{F8907C39-B68F-40C5-9291-5CDB7A64A408}"/>
          </ac:spMkLst>
        </pc:spChg>
        <pc:spChg chg="add mod">
          <ac:chgData name="Martin Lang" userId="d01b0eae-0294-4f09-830d-04e4088c35e0" providerId="ADAL" clId="{AAEED526-8116-4538-A4A0-3C31B119C64A}" dt="2023-06-26T16:11:36.417" v="408" actId="692"/>
          <ac:spMkLst>
            <pc:docMk/>
            <pc:sldMk cId="2443448749" sldId="257"/>
            <ac:spMk id="18" creationId="{DC80FF72-5F13-42CE-9A81-5B88309D43F2}"/>
          </ac:spMkLst>
        </pc:spChg>
        <pc:spChg chg="add mod">
          <ac:chgData name="Martin Lang" userId="d01b0eae-0294-4f09-830d-04e4088c35e0" providerId="ADAL" clId="{AAEED526-8116-4538-A4A0-3C31B119C64A}" dt="2023-06-26T16:11:36.417" v="408" actId="692"/>
          <ac:spMkLst>
            <pc:docMk/>
            <pc:sldMk cId="2443448749" sldId="257"/>
            <ac:spMk id="19" creationId="{02EC5F41-6225-42A8-9CE6-B3EFAAB1557E}"/>
          </ac:spMkLst>
        </pc:spChg>
        <pc:spChg chg="add mod">
          <ac:chgData name="Martin Lang" userId="d01b0eae-0294-4f09-830d-04e4088c35e0" providerId="ADAL" clId="{AAEED526-8116-4538-A4A0-3C31B119C64A}" dt="2023-06-26T16:11:36.417" v="408" actId="692"/>
          <ac:spMkLst>
            <pc:docMk/>
            <pc:sldMk cId="2443448749" sldId="257"/>
            <ac:spMk id="20" creationId="{5CBA17FB-352F-4E9D-94A4-EC80B5C76495}"/>
          </ac:spMkLst>
        </pc:spChg>
        <pc:spChg chg="add mod">
          <ac:chgData name="Martin Lang" userId="d01b0eae-0294-4f09-830d-04e4088c35e0" providerId="ADAL" clId="{AAEED526-8116-4538-A4A0-3C31B119C64A}" dt="2023-06-26T16:11:36.417" v="408" actId="692"/>
          <ac:spMkLst>
            <pc:docMk/>
            <pc:sldMk cId="2443448749" sldId="257"/>
            <ac:spMk id="21" creationId="{1FEF92ED-A38F-4BB3-A773-BB91B5683B26}"/>
          </ac:spMkLst>
        </pc:spChg>
        <pc:graphicFrameChg chg="add del mod">
          <ac:chgData name="Martin Lang" userId="d01b0eae-0294-4f09-830d-04e4088c35e0" providerId="ADAL" clId="{AAEED526-8116-4538-A4A0-3C31B119C64A}" dt="2023-06-26T15:46:52.405" v="42" actId="478"/>
          <ac:graphicFrameMkLst>
            <pc:docMk/>
            <pc:sldMk cId="2443448749" sldId="257"/>
            <ac:graphicFrameMk id="6" creationId="{B860DDB5-04A6-471D-B448-E9E79132B207}"/>
          </ac:graphicFrameMkLst>
        </pc:graphicFrameChg>
        <pc:picChg chg="add del mod">
          <ac:chgData name="Martin Lang" userId="d01b0eae-0294-4f09-830d-04e4088c35e0" providerId="ADAL" clId="{AAEED526-8116-4538-A4A0-3C31B119C64A}" dt="2023-06-26T15:43:10.967" v="9" actId="21"/>
          <ac:picMkLst>
            <pc:docMk/>
            <pc:sldMk cId="2443448749" sldId="257"/>
            <ac:picMk id="4" creationId="{DAE8E226-3F3E-45A6-B3D0-28C669E9AA6A}"/>
          </ac:picMkLst>
        </pc:picChg>
        <pc:picChg chg="add del mod">
          <ac:chgData name="Martin Lang" userId="d01b0eae-0294-4f09-830d-04e4088c35e0" providerId="ADAL" clId="{AAEED526-8116-4538-A4A0-3C31B119C64A}" dt="2023-06-26T16:10:22.499" v="387" actId="478"/>
          <ac:picMkLst>
            <pc:docMk/>
            <pc:sldMk cId="2443448749" sldId="257"/>
            <ac:picMk id="5" creationId="{9B508E94-F37A-4AFB-B886-BE457CEF36F5}"/>
          </ac:picMkLst>
        </pc:picChg>
        <pc:cxnChg chg="add del mod">
          <ac:chgData name="Martin Lang" userId="d01b0eae-0294-4f09-830d-04e4088c35e0" providerId="ADAL" clId="{AAEED526-8116-4538-A4A0-3C31B119C64A}" dt="2023-06-26T15:57:11.045" v="336" actId="11529"/>
          <ac:cxnSpMkLst>
            <pc:docMk/>
            <pc:sldMk cId="2443448749" sldId="257"/>
            <ac:cxnSpMk id="23" creationId="{D6A26505-0822-40EE-9BEA-5B5FFBB1E395}"/>
          </ac:cxnSpMkLst>
        </pc:cxnChg>
        <pc:cxnChg chg="add del mod">
          <ac:chgData name="Martin Lang" userId="d01b0eae-0294-4f09-830d-04e4088c35e0" providerId="ADAL" clId="{AAEED526-8116-4538-A4A0-3C31B119C64A}" dt="2023-06-26T15:57:19.705" v="338" actId="11529"/>
          <ac:cxnSpMkLst>
            <pc:docMk/>
            <pc:sldMk cId="2443448749" sldId="257"/>
            <ac:cxnSpMk id="25" creationId="{1C4407F2-3620-4D2D-BF86-E028710D2C81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27" creationId="{DFCDA760-8FB2-4FA4-AFE3-754E0FEEA7BD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29" creationId="{BECC199F-CC2A-4954-B2C4-413F5F07C100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31" creationId="{EB9CC3AA-0432-4832-963D-AA81945C125D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33" creationId="{D062DB0E-E193-4226-85E6-FC42828505D0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35" creationId="{E537A7FF-8124-4C58-BC95-E4CE7FE86AE9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37" creationId="{82162EB7-261B-445F-88E4-C81D554E640B}"/>
          </ac:cxnSpMkLst>
        </pc:cxnChg>
        <pc:cxnChg chg="add del">
          <ac:chgData name="Martin Lang" userId="d01b0eae-0294-4f09-830d-04e4088c35e0" providerId="ADAL" clId="{AAEED526-8116-4538-A4A0-3C31B119C64A}" dt="2023-06-26T15:58:20.001" v="346" actId="11529"/>
          <ac:cxnSpMkLst>
            <pc:docMk/>
            <pc:sldMk cId="2443448749" sldId="257"/>
            <ac:cxnSpMk id="39" creationId="{5D8380ED-106F-43C0-A92B-0BC0C2D8B27B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41" creationId="{DF019C7D-BCCB-44EB-B726-2763DAFD2F1A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43" creationId="{4A98FC72-28BE-4668-970E-5609DFDDACDB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45" creationId="{9C2A266A-C802-4CA6-A00B-5CB9908491A4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47" creationId="{85B064B0-DAD3-4659-88E4-055D93C01D27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49" creationId="{66BEAFD8-C444-4DD6-AB2E-8398B9C6B698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51" creationId="{4A67DA94-B34A-4B7E-9D3D-8D8AA4C4F0DE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53" creationId="{A1638E58-7903-49BC-9EEA-B41C0C7365CC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55" creationId="{B887D310-DB7D-4141-98BE-37A8B9453B08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58" creationId="{9F755548-CBF4-4007-9EE0-FBD8864AA7B7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61" creationId="{B54C9299-02A9-4DE4-BF81-801659F444D7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63" creationId="{F9169F44-74D2-4985-9373-8844A0300CE7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65" creationId="{88232B54-81A3-4FAA-B8CD-68077BBE281B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68" creationId="{1CC1C20B-2CC2-482C-B1B0-2EC3CA9613A5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76" creationId="{6E3EE9A7-81C2-47EE-BC12-5BC97E7A672A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78" creationId="{9F2A17B0-14FD-45A3-B19C-02947534DD91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80" creationId="{D2D7F45C-4E0B-406A-BDB0-CF9A2BD32641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82" creationId="{6A52039A-B47B-4327-9A7F-89E450FCEA86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84" creationId="{3A37B6BF-6C16-4550-920F-C33CE92C8D28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86" creationId="{685077DD-D675-4788-8026-DF18BCDFF085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88" creationId="{A3C29B2F-DDF0-41E2-A41B-3565057B7EDC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90" creationId="{D5E32969-176F-40ED-A334-C90347B2E4F3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92" creationId="{84FE6591-52EB-406E-BC65-EDBA5D86C9F6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94" creationId="{CA9BBD36-4582-4F1D-B864-8FD7B439F009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96" creationId="{F6F4D97D-7B25-40FC-AA20-5D124B18FDB7}"/>
          </ac:cxnSpMkLst>
        </pc:cxnChg>
        <pc:cxnChg chg="add mod">
          <ac:chgData name="Martin Lang" userId="d01b0eae-0294-4f09-830d-04e4088c35e0" providerId="ADAL" clId="{AAEED526-8116-4538-A4A0-3C31B119C64A}" dt="2023-06-26T16:11:36.417" v="408" actId="692"/>
          <ac:cxnSpMkLst>
            <pc:docMk/>
            <pc:sldMk cId="2443448749" sldId="257"/>
            <ac:cxnSpMk id="98" creationId="{EE7FAE80-7DA8-4ED4-9FC3-E667CC734AE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FEE8-95F8-40C0-A09D-8D69366684D4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A37B-E341-4427-8795-CAF12403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46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FEE8-95F8-40C0-A09D-8D69366684D4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A37B-E341-4427-8795-CAF12403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00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FEE8-95F8-40C0-A09D-8D69366684D4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A37B-E341-4427-8795-CAF12403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46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FEE8-95F8-40C0-A09D-8D69366684D4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A37B-E341-4427-8795-CAF12403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47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FEE8-95F8-40C0-A09D-8D69366684D4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A37B-E341-4427-8795-CAF12403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5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FEE8-95F8-40C0-A09D-8D69366684D4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A37B-E341-4427-8795-CAF12403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33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FEE8-95F8-40C0-A09D-8D69366684D4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A37B-E341-4427-8795-CAF12403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5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FEE8-95F8-40C0-A09D-8D69366684D4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A37B-E341-4427-8795-CAF12403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01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FEE8-95F8-40C0-A09D-8D69366684D4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A37B-E341-4427-8795-CAF12403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60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FEE8-95F8-40C0-A09D-8D69366684D4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A37B-E341-4427-8795-CAF12403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72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FEE8-95F8-40C0-A09D-8D69366684D4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A37B-E341-4427-8795-CAF12403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5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FEE8-95F8-40C0-A09D-8D69366684D4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DA37B-E341-4427-8795-CAF124033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88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 323">
            <a:extLst>
              <a:ext uri="{FF2B5EF4-FFF2-40B4-BE49-F238E27FC236}">
                <a16:creationId xmlns:a16="http://schemas.microsoft.com/office/drawing/2014/main" id="{6F1883A7-AA9C-47A6-911C-CD6E0533F216}"/>
              </a:ext>
            </a:extLst>
          </p:cNvPr>
          <p:cNvSpPr/>
          <p:nvPr/>
        </p:nvSpPr>
        <p:spPr>
          <a:xfrm>
            <a:off x="31675065" y="4373689"/>
            <a:ext cx="10805346" cy="15253987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62DC071A-249F-4206-9771-CDC769E58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3" t="5753"/>
          <a:stretch/>
        </p:blipFill>
        <p:spPr>
          <a:xfrm>
            <a:off x="31882080" y="4551965"/>
            <a:ext cx="10432113" cy="92074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793A8E28-A753-561E-ED0F-F51D4FCFEDAD}"/>
              </a:ext>
            </a:extLst>
          </p:cNvPr>
          <p:cNvSpPr/>
          <p:nvPr/>
        </p:nvSpPr>
        <p:spPr>
          <a:xfrm>
            <a:off x="32526514" y="325181"/>
            <a:ext cx="9953897" cy="3777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418504-7726-8AB5-3376-30B1D3FB03D0}"/>
              </a:ext>
            </a:extLst>
          </p:cNvPr>
          <p:cNvSpPr/>
          <p:nvPr/>
        </p:nvSpPr>
        <p:spPr>
          <a:xfrm>
            <a:off x="0" y="-10804"/>
            <a:ext cx="42803763" cy="5156761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4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4231A0-C570-BF99-2441-C31D8D04E131}"/>
              </a:ext>
            </a:extLst>
          </p:cNvPr>
          <p:cNvSpPr/>
          <p:nvPr/>
        </p:nvSpPr>
        <p:spPr>
          <a:xfrm>
            <a:off x="990600" y="324959"/>
            <a:ext cx="35013900" cy="1444624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en-US" sz="9600" b="1" cap="none" spc="0" dirty="0">
                <a:ln w="0"/>
                <a:solidFill>
                  <a:srgbClr val="1E40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Explaining the rise of non-theism in the US:</a:t>
            </a:r>
          </a:p>
          <a:p>
            <a:r>
              <a:rPr lang="en-US" sz="9600" b="1" cap="none" spc="0" dirty="0">
                <a:ln w="0"/>
                <a:solidFill>
                  <a:srgbClr val="36B38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role of material security</a:t>
            </a:r>
          </a:p>
          <a:p>
            <a:endParaRPr lang="en-US" sz="8500" b="0" cap="none" spc="0" dirty="0">
              <a:ln w="0"/>
              <a:solidFill>
                <a:srgbClr val="1E40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5EE8D3-A59C-CCB1-9D70-880966E867EC}"/>
              </a:ext>
            </a:extLst>
          </p:cNvPr>
          <p:cNvSpPr/>
          <p:nvPr/>
        </p:nvSpPr>
        <p:spPr>
          <a:xfrm>
            <a:off x="1224064" y="3448589"/>
            <a:ext cx="35013900" cy="1444624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en-US" sz="4000" b="0" cap="none" spc="0" dirty="0">
                <a:ln w="0"/>
                <a:solidFill>
                  <a:srgbClr val="90BB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Martin Lang</a:t>
            </a:r>
          </a:p>
          <a:p>
            <a:endParaRPr lang="en-US" sz="8500" b="0" cap="none" spc="0" dirty="0">
              <a:ln w="0"/>
              <a:solidFill>
                <a:srgbClr val="36B3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22454D-6ADA-03A3-FDBC-FD6C219D4F31}"/>
              </a:ext>
            </a:extLst>
          </p:cNvPr>
          <p:cNvSpPr txBox="1"/>
          <p:nvPr/>
        </p:nvSpPr>
        <p:spPr>
          <a:xfrm>
            <a:off x="801614" y="15040714"/>
            <a:ext cx="12839700" cy="10926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5400" b="1" u="sng" dirty="0">
                <a:solidFill>
                  <a:srgbClr val="36B3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NSYR longitudinal data, ~3,300 US adolescents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waves, ages 13-28, parent data in Wave 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the total and direct effects of parent material security on their children’s belief in god in Wave 4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causal pathways corresponding to aspects of religious systems (Lang &amp; Kundt, 2020) in the long-term (</a:t>
            </a:r>
            <a:r>
              <a:rPr lang="en-GB" sz="4000" b="1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FIG1)</a:t>
            </a:r>
            <a:r>
              <a:rPr lang="en-GB" sz="4000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short-term (</a:t>
            </a:r>
            <a:r>
              <a:rPr lang="en-GB" sz="4000" b="1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FIG2)</a:t>
            </a:r>
          </a:p>
          <a:p>
            <a:r>
              <a:rPr lang="en-GB" sz="5400" b="1" u="sng" dirty="0">
                <a:solidFill>
                  <a:srgbClr val="36B3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Experimental, 2x2 between-subjects design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US and Czech non-theist participants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assignment to insecure/secure and religious/secular conditions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choose to play econ. game in normative and norm-free groups (Lang et al., 2022) (</a:t>
            </a:r>
            <a:r>
              <a:rPr lang="en-GB" sz="4000" b="1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FIG3</a:t>
            </a:r>
            <a:r>
              <a:rPr lang="en-GB" sz="4000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whether non-theist forgo cooperative benefits in insecure environments due to clashing </a:t>
            </a:r>
            <a:r>
              <a:rPr lang="en-GB" sz="4000" dirty="0" err="1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</a:t>
            </a:r>
            <a:r>
              <a:rPr lang="en-GB" sz="4000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values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552C0A7-FF53-FD95-F030-B0B15E852CF6}"/>
              </a:ext>
            </a:extLst>
          </p:cNvPr>
          <p:cNvCxnSpPr>
            <a:cxnSpLocks/>
          </p:cNvCxnSpPr>
          <p:nvPr/>
        </p:nvCxnSpPr>
        <p:spPr>
          <a:xfrm flipV="1">
            <a:off x="14058524" y="4389536"/>
            <a:ext cx="0" cy="25480199"/>
          </a:xfrm>
          <a:prstGeom prst="line">
            <a:avLst/>
          </a:prstGeom>
          <a:ln>
            <a:solidFill>
              <a:srgbClr val="36B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Text&#10;&#10;Description automatically generated">
            <a:extLst>
              <a:ext uri="{FF2B5EF4-FFF2-40B4-BE49-F238E27FC236}">
                <a16:creationId xmlns:a16="http://schemas.microsoft.com/office/drawing/2014/main" id="{56F91482-9D9C-DF8C-D8F9-17DD7F7038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68"/>
          <a:stretch/>
        </p:blipFill>
        <p:spPr>
          <a:xfrm>
            <a:off x="27024752" y="254171"/>
            <a:ext cx="3219524" cy="343667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3A04B9D-ADE7-E3B4-4FC5-A27EBD6246EC}"/>
              </a:ext>
            </a:extLst>
          </p:cNvPr>
          <p:cNvSpPr txBox="1"/>
          <p:nvPr/>
        </p:nvSpPr>
        <p:spPr>
          <a:xfrm>
            <a:off x="867354" y="4360583"/>
            <a:ext cx="12839700" cy="10514746"/>
          </a:xfrm>
          <a:prstGeom prst="rect">
            <a:avLst/>
          </a:prstGeom>
          <a:solidFill>
            <a:srgbClr val="90BBCB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sz="5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Norris &amp; Inglehart (2011, 2020)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N&amp;I argue that increased existential security reduces the need for religious institutions with costly demands (cognitive dissonance b/w values and desires) BUT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some aspects of security predict some aspects of religiosity and these effects may be confounded by the demographic dynamic in developing countries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N&amp;I stress the importance of adolescence yet have no developmental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test of the cognitive dissonance claim</a:t>
            </a:r>
          </a:p>
          <a:p>
            <a:pPr>
              <a:spcAft>
                <a:spcPts val="600"/>
              </a:spcAft>
            </a:pPr>
            <a:endParaRPr lang="en-GB" sz="4000" dirty="0">
              <a:solidFill>
                <a:srgbClr val="1E4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2400"/>
              </a:spcAft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Is individual decrease in theistic beliefs Granger-caused by material security during childhood? (Study 1)</a:t>
            </a:r>
          </a:p>
          <a:p>
            <a:pPr>
              <a:spcAft>
                <a:spcPts val="2400"/>
              </a:spcAft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Is the effect of material security on theistic beliefs facilitated by cognitive dissonance? (Study 2)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A9BF1EF-EF47-6386-518A-984D0A6DE9E1}"/>
              </a:ext>
            </a:extLst>
          </p:cNvPr>
          <p:cNvCxnSpPr>
            <a:cxnSpLocks/>
          </p:cNvCxnSpPr>
          <p:nvPr/>
        </p:nvCxnSpPr>
        <p:spPr>
          <a:xfrm flipH="1">
            <a:off x="831013" y="4170901"/>
            <a:ext cx="41649398" cy="0"/>
          </a:xfrm>
          <a:prstGeom prst="line">
            <a:avLst/>
          </a:prstGeom>
          <a:ln>
            <a:solidFill>
              <a:srgbClr val="36B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AD4BFC1-3D7E-44A2-B5F8-48CDC3F14333}"/>
              </a:ext>
            </a:extLst>
          </p:cNvPr>
          <p:cNvSpPr txBox="1"/>
          <p:nvPr/>
        </p:nvSpPr>
        <p:spPr>
          <a:xfrm>
            <a:off x="26148858" y="7152621"/>
            <a:ext cx="5128726" cy="76944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  <a:prstDash val="sysDot"/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Religious affiliation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25B16C-134F-40CD-8C79-4F8798F74754}"/>
              </a:ext>
            </a:extLst>
          </p:cNvPr>
          <p:cNvSpPr txBox="1"/>
          <p:nvPr/>
        </p:nvSpPr>
        <p:spPr>
          <a:xfrm>
            <a:off x="14986599" y="18167737"/>
            <a:ext cx="3637110" cy="76944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  <a:prstDash val="sysDot"/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Parent ritual1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61CEDC-427C-41B1-BCA3-35BFC13AC3B2}"/>
              </a:ext>
            </a:extLst>
          </p:cNvPr>
          <p:cNvSpPr txBox="1"/>
          <p:nvPr/>
        </p:nvSpPr>
        <p:spPr>
          <a:xfrm>
            <a:off x="29670785" y="15252703"/>
            <a:ext cx="1527109" cy="76944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  <a:prstDash val="sysDot"/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Age4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6F186C-8450-4C4B-9D5F-262B1F0C3B50}"/>
              </a:ext>
            </a:extLst>
          </p:cNvPr>
          <p:cNvSpPr txBox="1"/>
          <p:nvPr/>
        </p:nvSpPr>
        <p:spPr>
          <a:xfrm>
            <a:off x="17831527" y="5953417"/>
            <a:ext cx="5072742" cy="769441"/>
          </a:xfrm>
          <a:prstGeom prst="rect">
            <a:avLst/>
          </a:prstGeom>
          <a:solidFill>
            <a:schemeClr val="bg1"/>
          </a:solidFill>
          <a:ln w="50800">
            <a:solidFill>
              <a:srgbClr val="90BBCB"/>
            </a:solidFill>
            <a:prstDash val="dash"/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Belief in miracles2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47B9FC-9917-4BFE-8CE6-99148F630CC7}"/>
              </a:ext>
            </a:extLst>
          </p:cNvPr>
          <p:cNvSpPr txBox="1"/>
          <p:nvPr/>
        </p:nvSpPr>
        <p:spPr>
          <a:xfrm>
            <a:off x="18093628" y="7111721"/>
            <a:ext cx="5274905" cy="769441"/>
          </a:xfrm>
          <a:prstGeom prst="rect">
            <a:avLst/>
          </a:prstGeom>
          <a:solidFill>
            <a:schemeClr val="bg1"/>
          </a:solidFill>
          <a:ln w="50800">
            <a:solidFill>
              <a:srgbClr val="90BBCB"/>
            </a:solidFill>
            <a:prstDash val="dash"/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Ritualization2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7F8145-B368-4048-A9A5-677F9D4F2293}"/>
              </a:ext>
            </a:extLst>
          </p:cNvPr>
          <p:cNvSpPr txBox="1"/>
          <p:nvPr/>
        </p:nvSpPr>
        <p:spPr>
          <a:xfrm>
            <a:off x="27151923" y="13631247"/>
            <a:ext cx="4197218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Belief in God4</a:t>
            </a:r>
            <a:endParaRPr lang="cs-C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FCC485C-0C06-480E-882C-C32DA076F78B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 flipH="1">
            <a:off x="16350589" y="14475149"/>
            <a:ext cx="571183" cy="662504"/>
          </a:xfrm>
          <a:prstGeom prst="straightConnector1">
            <a:avLst/>
          </a:prstGeom>
          <a:ln w="50800">
            <a:solidFill>
              <a:srgbClr val="36B38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46DE714-D7D5-4D75-A816-3B94931EFC56}"/>
              </a:ext>
            </a:extLst>
          </p:cNvPr>
          <p:cNvCxnSpPr>
            <a:cxnSpLocks/>
            <a:stCxn id="22" idx="0"/>
            <a:endCxn id="36" idx="1"/>
          </p:cNvCxnSpPr>
          <p:nvPr/>
        </p:nvCxnSpPr>
        <p:spPr>
          <a:xfrm flipV="1">
            <a:off x="16921772" y="8745157"/>
            <a:ext cx="1962771" cy="4960551"/>
          </a:xfrm>
          <a:prstGeom prst="straightConnector1">
            <a:avLst/>
          </a:prstGeom>
          <a:ln w="50800">
            <a:solidFill>
              <a:srgbClr val="36B38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8948666-C202-44A5-A00E-8055CB76CB5D}"/>
              </a:ext>
            </a:extLst>
          </p:cNvPr>
          <p:cNvCxnSpPr>
            <a:cxnSpLocks/>
            <a:stCxn id="36" idx="3"/>
            <a:endCxn id="43" idx="0"/>
          </p:cNvCxnSpPr>
          <p:nvPr/>
        </p:nvCxnSpPr>
        <p:spPr>
          <a:xfrm>
            <a:off x="23824046" y="8745157"/>
            <a:ext cx="5426486" cy="4886090"/>
          </a:xfrm>
          <a:prstGeom prst="straightConnector1">
            <a:avLst/>
          </a:prstGeom>
          <a:ln w="50800">
            <a:solidFill>
              <a:srgbClr val="90BBC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A970DD7-1250-47EB-8262-100754973F08}"/>
              </a:ext>
            </a:extLst>
          </p:cNvPr>
          <p:cNvCxnSpPr>
            <a:cxnSpLocks/>
            <a:stCxn id="22" idx="0"/>
            <a:endCxn id="41" idx="1"/>
          </p:cNvCxnSpPr>
          <p:nvPr/>
        </p:nvCxnSpPr>
        <p:spPr>
          <a:xfrm flipV="1">
            <a:off x="16921772" y="9929389"/>
            <a:ext cx="2407042" cy="3776319"/>
          </a:xfrm>
          <a:prstGeom prst="straightConnector1">
            <a:avLst/>
          </a:prstGeom>
          <a:ln w="50800">
            <a:solidFill>
              <a:srgbClr val="36B38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2C4DE5D-E708-44F5-BDDA-F9FA949A2048}"/>
              </a:ext>
            </a:extLst>
          </p:cNvPr>
          <p:cNvCxnSpPr>
            <a:stCxn id="41" idx="3"/>
            <a:endCxn id="43" idx="0"/>
          </p:cNvCxnSpPr>
          <p:nvPr/>
        </p:nvCxnSpPr>
        <p:spPr>
          <a:xfrm>
            <a:off x="23919475" y="9929389"/>
            <a:ext cx="5331057" cy="3701858"/>
          </a:xfrm>
          <a:prstGeom prst="straightConnector1">
            <a:avLst/>
          </a:prstGeom>
          <a:ln w="50800">
            <a:solidFill>
              <a:srgbClr val="90BBC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9D30735-27A8-49F5-9D28-70A5F72AC09C}"/>
              </a:ext>
            </a:extLst>
          </p:cNvPr>
          <p:cNvCxnSpPr>
            <a:cxnSpLocks/>
            <a:stCxn id="22" idx="0"/>
            <a:endCxn id="39" idx="1"/>
          </p:cNvCxnSpPr>
          <p:nvPr/>
        </p:nvCxnSpPr>
        <p:spPr>
          <a:xfrm flipV="1">
            <a:off x="16921772" y="7496442"/>
            <a:ext cx="1171856" cy="6209266"/>
          </a:xfrm>
          <a:prstGeom prst="straightConnector1">
            <a:avLst/>
          </a:prstGeom>
          <a:ln w="50800">
            <a:solidFill>
              <a:srgbClr val="36B38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5938102-3C33-4327-A6C2-EE4C529D5696}"/>
              </a:ext>
            </a:extLst>
          </p:cNvPr>
          <p:cNvCxnSpPr>
            <a:cxnSpLocks/>
            <a:stCxn id="22" idx="0"/>
            <a:endCxn id="38" idx="1"/>
          </p:cNvCxnSpPr>
          <p:nvPr/>
        </p:nvCxnSpPr>
        <p:spPr>
          <a:xfrm flipV="1">
            <a:off x="16921772" y="6338138"/>
            <a:ext cx="909755" cy="7367570"/>
          </a:xfrm>
          <a:prstGeom prst="straightConnector1">
            <a:avLst/>
          </a:prstGeom>
          <a:ln w="50800">
            <a:solidFill>
              <a:srgbClr val="36B38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9F0EB27-BE16-4BE5-ADB7-28C7E393FEDD}"/>
              </a:ext>
            </a:extLst>
          </p:cNvPr>
          <p:cNvCxnSpPr>
            <a:cxnSpLocks/>
            <a:stCxn id="31" idx="2"/>
            <a:endCxn id="30" idx="0"/>
          </p:cNvCxnSpPr>
          <p:nvPr/>
        </p:nvCxnSpPr>
        <p:spPr>
          <a:xfrm flipH="1">
            <a:off x="29539347" y="16022144"/>
            <a:ext cx="894993" cy="2170615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A9AC41C-B1F8-431F-941C-D4B1A7EDD76E}"/>
              </a:ext>
            </a:extLst>
          </p:cNvPr>
          <p:cNvCxnSpPr>
            <a:cxnSpLocks/>
            <a:stCxn id="28" idx="0"/>
            <a:endCxn id="43" idx="2"/>
          </p:cNvCxnSpPr>
          <p:nvPr/>
        </p:nvCxnSpPr>
        <p:spPr>
          <a:xfrm flipV="1">
            <a:off x="21894643" y="14400688"/>
            <a:ext cx="7355889" cy="4023766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3CBC8C2-0816-434B-89D5-3E98896E3FE6}"/>
              </a:ext>
            </a:extLst>
          </p:cNvPr>
          <p:cNvCxnSpPr>
            <a:cxnSpLocks/>
            <a:stCxn id="22" idx="3"/>
            <a:endCxn id="30" idx="0"/>
          </p:cNvCxnSpPr>
          <p:nvPr/>
        </p:nvCxnSpPr>
        <p:spPr>
          <a:xfrm>
            <a:off x="19399057" y="14090429"/>
            <a:ext cx="10140290" cy="4102330"/>
          </a:xfrm>
          <a:prstGeom prst="straightConnector1">
            <a:avLst/>
          </a:prstGeom>
          <a:ln w="50800">
            <a:solidFill>
              <a:srgbClr val="36B38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3530E34-15F3-46B5-BD51-874392F76918}"/>
              </a:ext>
            </a:extLst>
          </p:cNvPr>
          <p:cNvCxnSpPr>
            <a:cxnSpLocks/>
            <a:stCxn id="24" idx="0"/>
            <a:endCxn id="22" idx="2"/>
          </p:cNvCxnSpPr>
          <p:nvPr/>
        </p:nvCxnSpPr>
        <p:spPr>
          <a:xfrm flipV="1">
            <a:off x="16899714" y="14475149"/>
            <a:ext cx="22058" cy="2048115"/>
          </a:xfrm>
          <a:prstGeom prst="straightConnector1">
            <a:avLst/>
          </a:prstGeom>
          <a:ln w="508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66E530D-A331-469A-BC39-63BE8EB9A97E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 flipH="1">
            <a:off x="16805154" y="17292705"/>
            <a:ext cx="94560" cy="875032"/>
          </a:xfrm>
          <a:prstGeom prst="straightConnector1">
            <a:avLst/>
          </a:prstGeom>
          <a:ln w="508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A615715-17D5-4D54-B4DD-E8164009E5F0}"/>
              </a:ext>
            </a:extLst>
          </p:cNvPr>
          <p:cNvCxnSpPr>
            <a:cxnSpLocks/>
            <a:stCxn id="27" idx="2"/>
            <a:endCxn id="25" idx="0"/>
          </p:cNvCxnSpPr>
          <p:nvPr/>
        </p:nvCxnSpPr>
        <p:spPr>
          <a:xfrm>
            <a:off x="16350589" y="15907094"/>
            <a:ext cx="454565" cy="2260643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E7A25ED-2D2D-40E9-BC37-9CD1D5511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8379" y="20600402"/>
            <a:ext cx="26471075" cy="926933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BD6A76C8-4E58-43FC-A197-8E1EF1C91E8F}"/>
              </a:ext>
            </a:extLst>
          </p:cNvPr>
          <p:cNvSpPr txBox="1"/>
          <p:nvPr/>
        </p:nvSpPr>
        <p:spPr>
          <a:xfrm>
            <a:off x="14409995" y="4607750"/>
            <a:ext cx="14979966" cy="11280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GB" sz="5400" b="1" u="sng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Fig.1. DAG for Study 1: Long-term effects</a:t>
            </a:r>
            <a:endParaRPr lang="en-GB" sz="3600" dirty="0">
              <a:solidFill>
                <a:srgbClr val="1E4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C01D218-1B3E-45BE-88B6-333862A29723}"/>
              </a:ext>
            </a:extLst>
          </p:cNvPr>
          <p:cNvSpPr txBox="1"/>
          <p:nvPr/>
        </p:nvSpPr>
        <p:spPr>
          <a:xfrm>
            <a:off x="14265720" y="20077326"/>
            <a:ext cx="16992497" cy="1053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GB" sz="5400" b="1" u="sng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Fig.3. Simulations of model predictions in Study 2</a:t>
            </a:r>
            <a:endParaRPr lang="en-GB" sz="3600" dirty="0">
              <a:solidFill>
                <a:srgbClr val="1E4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144F24-4134-4D5E-A2EF-7AED6E5F4267}"/>
              </a:ext>
            </a:extLst>
          </p:cNvPr>
          <p:cNvSpPr txBox="1"/>
          <p:nvPr/>
        </p:nvSpPr>
        <p:spPr>
          <a:xfrm>
            <a:off x="14528566" y="11298688"/>
            <a:ext cx="4197218" cy="769441"/>
          </a:xfrm>
          <a:prstGeom prst="rect">
            <a:avLst/>
          </a:prstGeom>
          <a:solidFill>
            <a:schemeClr val="bg1"/>
          </a:solidFill>
          <a:ln w="50800">
            <a:solidFill>
              <a:srgbClr val="C00000"/>
            </a:solidFill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Belief in God1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AE57F00F-E500-4804-98A1-A85E0083A424}"/>
              </a:ext>
            </a:extLst>
          </p:cNvPr>
          <p:cNvCxnSpPr>
            <a:cxnSpLocks/>
            <a:stCxn id="24" idx="3"/>
            <a:endCxn id="30" idx="1"/>
          </p:cNvCxnSpPr>
          <p:nvPr/>
        </p:nvCxnSpPr>
        <p:spPr>
          <a:xfrm>
            <a:off x="19281431" y="16907985"/>
            <a:ext cx="8746240" cy="1669495"/>
          </a:xfrm>
          <a:prstGeom prst="straightConnector1">
            <a:avLst/>
          </a:prstGeom>
          <a:ln w="508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9437C09-FEA7-451E-915F-FFF5AFC0B2CF}"/>
              </a:ext>
            </a:extLst>
          </p:cNvPr>
          <p:cNvCxnSpPr>
            <a:cxnSpLocks/>
          </p:cNvCxnSpPr>
          <p:nvPr/>
        </p:nvCxnSpPr>
        <p:spPr>
          <a:xfrm flipH="1">
            <a:off x="14275837" y="19881496"/>
            <a:ext cx="28204574" cy="0"/>
          </a:xfrm>
          <a:prstGeom prst="line">
            <a:avLst/>
          </a:prstGeom>
          <a:ln>
            <a:solidFill>
              <a:srgbClr val="36B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6631C3FE-0562-4F19-9827-1F9D2F71DDA9}"/>
              </a:ext>
            </a:extLst>
          </p:cNvPr>
          <p:cNvCxnSpPr>
            <a:cxnSpLocks/>
            <a:stCxn id="25" idx="3"/>
            <a:endCxn id="43" idx="2"/>
          </p:cNvCxnSpPr>
          <p:nvPr/>
        </p:nvCxnSpPr>
        <p:spPr>
          <a:xfrm flipV="1">
            <a:off x="18623709" y="14400688"/>
            <a:ext cx="10626823" cy="4151770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B94AFF0-1394-4B22-A24F-E87FD57F9858}"/>
              </a:ext>
            </a:extLst>
          </p:cNvPr>
          <p:cNvSpPr txBox="1"/>
          <p:nvPr/>
        </p:nvSpPr>
        <p:spPr>
          <a:xfrm>
            <a:off x="14517996" y="16523264"/>
            <a:ext cx="4763435" cy="769441"/>
          </a:xfrm>
          <a:prstGeom prst="rect">
            <a:avLst/>
          </a:prstGeom>
          <a:solidFill>
            <a:schemeClr val="bg1"/>
          </a:solidFill>
          <a:ln w="50800">
            <a:solidFill>
              <a:srgbClr val="C00000"/>
            </a:solidFill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Parent education1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" name="Picture 208" descr="A blue text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969EF72-8AA7-4209-9E26-0472414216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1671" y="1048550"/>
            <a:ext cx="6921774" cy="1840797"/>
          </a:xfrm>
          <a:prstGeom prst="rect">
            <a:avLst/>
          </a:prstGeom>
        </p:spPr>
      </p:pic>
      <p:sp>
        <p:nvSpPr>
          <p:cNvPr id="215" name="TextBox 214">
            <a:extLst>
              <a:ext uri="{FF2B5EF4-FFF2-40B4-BE49-F238E27FC236}">
                <a16:creationId xmlns:a16="http://schemas.microsoft.com/office/drawing/2014/main" id="{11D8382A-3D85-4E7C-A574-AD4C956F57B5}"/>
              </a:ext>
            </a:extLst>
          </p:cNvPr>
          <p:cNvSpPr txBox="1"/>
          <p:nvPr/>
        </p:nvSpPr>
        <p:spPr>
          <a:xfrm>
            <a:off x="867354" y="26721935"/>
            <a:ext cx="13360505" cy="2809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Hout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&amp; Fischer, C. (2014). Explaining why more 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americans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have no...</a:t>
            </a:r>
          </a:p>
          <a:p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Inglehart, R. F. (2020). Religion’s sudden decline..</a:t>
            </a:r>
          </a:p>
          <a:p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Lang et al. (2022). Advertising cooperative phenotype through costly signals...</a:t>
            </a:r>
          </a:p>
          <a:p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Lang, M., &amp; Kundt, R. (2020). Evolutionary, cognitive, and contextual approaches...</a:t>
            </a:r>
          </a:p>
          <a:p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Norenzayan, A. (2013). Big Gods...</a:t>
            </a:r>
          </a:p>
          <a:p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Norris, P., &amp; Inglehart, R. (2011). Sacred and secular..</a:t>
            </a:r>
          </a:p>
          <a:p>
            <a:r>
              <a:rPr lang="en-US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Zyphur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et al. 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(2020). Building a general cross-lagged panel model (GCLM).</a:t>
            </a:r>
          </a:p>
          <a:p>
            <a:endParaRPr lang="en-GB" sz="2400" b="1" u="sng" dirty="0">
              <a:solidFill>
                <a:srgbClr val="36B3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u="sng" dirty="0">
              <a:solidFill>
                <a:srgbClr val="36B3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49B7CBF-1745-4B52-AF68-CBEBCCB4B613}"/>
              </a:ext>
            </a:extLst>
          </p:cNvPr>
          <p:cNvSpPr/>
          <p:nvPr/>
        </p:nvSpPr>
        <p:spPr>
          <a:xfrm>
            <a:off x="867354" y="26104312"/>
            <a:ext cx="2920874" cy="625840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r>
              <a:rPr lang="en-US" sz="4000" b="0" cap="none" spc="0" dirty="0">
                <a:ln w="0"/>
                <a:solidFill>
                  <a:srgbClr val="90BB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8500" b="0" cap="none" spc="0" dirty="0">
              <a:ln w="0"/>
              <a:solidFill>
                <a:srgbClr val="36B38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 descr="A qr code with blue and green shades&#10;&#10;Description automatically generated with low confidence">
            <a:extLst>
              <a:ext uri="{FF2B5EF4-FFF2-40B4-BE49-F238E27FC236}">
                <a16:creationId xmlns:a16="http://schemas.microsoft.com/office/drawing/2014/main" id="{8FED6F97-85BC-4BB8-8927-CC70E31EC4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131" y="664440"/>
            <a:ext cx="2704024" cy="2704024"/>
          </a:xfrm>
          <a:prstGeom prst="rect">
            <a:avLst/>
          </a:prstGeom>
        </p:spPr>
      </p:pic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F42E0297-D213-41AB-A05D-9B96F150C2FB}"/>
              </a:ext>
            </a:extLst>
          </p:cNvPr>
          <p:cNvCxnSpPr>
            <a:cxnSpLocks/>
            <a:stCxn id="93" idx="3"/>
            <a:endCxn id="43" idx="1"/>
          </p:cNvCxnSpPr>
          <p:nvPr/>
        </p:nvCxnSpPr>
        <p:spPr>
          <a:xfrm>
            <a:off x="25532229" y="11672328"/>
            <a:ext cx="1619694" cy="2343640"/>
          </a:xfrm>
          <a:prstGeom prst="straightConnector1">
            <a:avLst/>
          </a:prstGeom>
          <a:ln w="50800">
            <a:solidFill>
              <a:srgbClr val="90BBC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14B86F9-E29E-4D1F-BDB4-753C7844F473}"/>
              </a:ext>
            </a:extLst>
          </p:cNvPr>
          <p:cNvCxnSpPr>
            <a:cxnSpLocks/>
            <a:stCxn id="34" idx="3"/>
            <a:endCxn id="93" idx="1"/>
          </p:cNvCxnSpPr>
          <p:nvPr/>
        </p:nvCxnSpPr>
        <p:spPr>
          <a:xfrm flipV="1">
            <a:off x="18725784" y="11672328"/>
            <a:ext cx="2215784" cy="11081"/>
          </a:xfrm>
          <a:prstGeom prst="straightConnector1">
            <a:avLst/>
          </a:prstGeom>
          <a:ln w="508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11E2582-F3C3-4A70-BB17-E338E210CDBB}"/>
              </a:ext>
            </a:extLst>
          </p:cNvPr>
          <p:cNvSpPr txBox="1"/>
          <p:nvPr/>
        </p:nvSpPr>
        <p:spPr>
          <a:xfrm>
            <a:off x="14444486" y="15137653"/>
            <a:ext cx="3812205" cy="76944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  <a:prstDash val="sysDot"/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Parent stress1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05DCFC-0B6E-475E-8E3D-23C53BC17488}"/>
              </a:ext>
            </a:extLst>
          </p:cNvPr>
          <p:cNvSpPr txBox="1"/>
          <p:nvPr/>
        </p:nvSpPr>
        <p:spPr>
          <a:xfrm>
            <a:off x="28027671" y="18192759"/>
            <a:ext cx="3023351" cy="76944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  <a:prstDash val="sysDot"/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Education4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7BEED3-51E2-4BBF-A0A2-B6803A249213}"/>
              </a:ext>
            </a:extLst>
          </p:cNvPr>
          <p:cNvSpPr txBox="1"/>
          <p:nvPr/>
        </p:nvSpPr>
        <p:spPr>
          <a:xfrm>
            <a:off x="14444486" y="13705708"/>
            <a:ext cx="4954571" cy="769441"/>
          </a:xfrm>
          <a:prstGeom prst="rect">
            <a:avLst/>
          </a:prstGeom>
          <a:solidFill>
            <a:schemeClr val="bg1"/>
          </a:solidFill>
          <a:ln w="76200">
            <a:solidFill>
              <a:srgbClr val="36B38C"/>
            </a:solidFill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Material security1</a:t>
            </a:r>
            <a:endParaRPr lang="cs-C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88077D8D-6AB5-46C1-A995-A8B09C4F599F}"/>
              </a:ext>
            </a:extLst>
          </p:cNvPr>
          <p:cNvSpPr txBox="1"/>
          <p:nvPr/>
        </p:nvSpPr>
        <p:spPr>
          <a:xfrm>
            <a:off x="31816361" y="14013187"/>
            <a:ext cx="8612818" cy="19093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5400" b="1" u="sng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Fig.2. GCLM for Study 1: Short-term impulses</a:t>
            </a:r>
            <a:endParaRPr lang="en-GB" sz="3600" dirty="0">
              <a:solidFill>
                <a:srgbClr val="1E4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59677980-1B47-45B6-99C0-40E78839FD20}"/>
              </a:ext>
            </a:extLst>
          </p:cNvPr>
          <p:cNvSpPr txBox="1"/>
          <p:nvPr/>
        </p:nvSpPr>
        <p:spPr>
          <a:xfrm>
            <a:off x="38185741" y="13310476"/>
            <a:ext cx="214044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Zyphur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 </a:t>
            </a:r>
            <a:r>
              <a:rPr lang="en-US" sz="2800" dirty="0">
                <a:solidFill>
                  <a:srgbClr val="222222"/>
                </a:solidFill>
                <a:latin typeface="Arial" panose="020B0604020202020204" pitchFamily="34" charset="0"/>
              </a:rPr>
              <a:t>et al. 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(2020)</a:t>
            </a:r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35E4A8B-40C3-47DA-A65C-43C5F8956F59}"/>
              </a:ext>
            </a:extLst>
          </p:cNvPr>
          <p:cNvCxnSpPr>
            <a:cxnSpLocks/>
          </p:cNvCxnSpPr>
          <p:nvPr/>
        </p:nvCxnSpPr>
        <p:spPr>
          <a:xfrm flipV="1">
            <a:off x="31502286" y="4299361"/>
            <a:ext cx="0" cy="15402644"/>
          </a:xfrm>
          <a:prstGeom prst="line">
            <a:avLst/>
          </a:prstGeom>
          <a:ln>
            <a:solidFill>
              <a:srgbClr val="36B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TextBox 322">
            <a:extLst>
              <a:ext uri="{FF2B5EF4-FFF2-40B4-BE49-F238E27FC236}">
                <a16:creationId xmlns:a16="http://schemas.microsoft.com/office/drawing/2014/main" id="{514DE4A7-6B63-4E73-9503-98426CBF5B1D}"/>
              </a:ext>
            </a:extLst>
          </p:cNvPr>
          <p:cNvSpPr txBox="1"/>
          <p:nvPr/>
        </p:nvSpPr>
        <p:spPr>
          <a:xfrm>
            <a:off x="31868841" y="16036773"/>
            <a:ext cx="10415644" cy="39988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800"/>
              </a:spcAft>
            </a:pPr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Predictor and outcome variables measured at each Wave</a:t>
            </a:r>
            <a:endParaRPr lang="en-GB" sz="4000" dirty="0">
              <a:solidFill>
                <a:srgbClr val="1E4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trust 2-4 ~ Belief in God 2-4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2-4 ~ Belief in God 2-4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E40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Attitudes on sex 2-4 ~ Belief in God 2-4</a:t>
            </a:r>
          </a:p>
          <a:p>
            <a:endParaRPr lang="en-GB" sz="4000" dirty="0">
              <a:solidFill>
                <a:srgbClr val="1E4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srgbClr val="1E40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7F8DD45-C540-46CA-BE06-089FE6CB5E59}"/>
              </a:ext>
            </a:extLst>
          </p:cNvPr>
          <p:cNvCxnSpPr>
            <a:cxnSpLocks/>
            <a:stCxn id="22" idx="0"/>
            <a:endCxn id="93" idx="1"/>
          </p:cNvCxnSpPr>
          <p:nvPr/>
        </p:nvCxnSpPr>
        <p:spPr>
          <a:xfrm flipV="1">
            <a:off x="16921772" y="11672328"/>
            <a:ext cx="4019796" cy="2033380"/>
          </a:xfrm>
          <a:prstGeom prst="straightConnector1">
            <a:avLst/>
          </a:prstGeom>
          <a:ln w="50800">
            <a:solidFill>
              <a:srgbClr val="36B38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4E77630-E28F-4D46-AC0C-1D50FA3678AB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>
            <a:off x="18623709" y="18552458"/>
            <a:ext cx="575118" cy="256717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CA4C3FF-2BD8-4347-B496-921325F2E55D}"/>
              </a:ext>
            </a:extLst>
          </p:cNvPr>
          <p:cNvSpPr txBox="1"/>
          <p:nvPr/>
        </p:nvSpPr>
        <p:spPr>
          <a:xfrm>
            <a:off x="19198827" y="18424454"/>
            <a:ext cx="5391632" cy="76944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  <a:prstDash val="sysDot"/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Religious education1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3FC5ECA-6EA3-453A-86E0-98BE9EF7E5B5}"/>
              </a:ext>
            </a:extLst>
          </p:cNvPr>
          <p:cNvSpPr txBox="1"/>
          <p:nvPr/>
        </p:nvSpPr>
        <p:spPr>
          <a:xfrm>
            <a:off x="20941568" y="11287607"/>
            <a:ext cx="4590661" cy="769441"/>
          </a:xfrm>
          <a:prstGeom prst="rect">
            <a:avLst/>
          </a:prstGeom>
          <a:solidFill>
            <a:schemeClr val="bg1"/>
          </a:solidFill>
          <a:ln w="50800">
            <a:solidFill>
              <a:srgbClr val="90BBCB"/>
            </a:solidFill>
            <a:prstDash val="dash"/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Belief in God2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374777C2-03BD-44B1-A071-CB3114C12942}"/>
              </a:ext>
            </a:extLst>
          </p:cNvPr>
          <p:cNvCxnSpPr>
            <a:cxnSpLocks/>
            <a:stCxn id="27" idx="3"/>
            <a:endCxn id="43" idx="1"/>
          </p:cNvCxnSpPr>
          <p:nvPr/>
        </p:nvCxnSpPr>
        <p:spPr>
          <a:xfrm flipV="1">
            <a:off x="18256691" y="14015968"/>
            <a:ext cx="8895232" cy="1506406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351BC361-4967-450E-88A6-23F866759D68}"/>
              </a:ext>
            </a:extLst>
          </p:cNvPr>
          <p:cNvCxnSpPr>
            <a:cxnSpLocks/>
            <a:stCxn id="31" idx="0"/>
            <a:endCxn id="43" idx="2"/>
          </p:cNvCxnSpPr>
          <p:nvPr/>
        </p:nvCxnSpPr>
        <p:spPr>
          <a:xfrm flipH="1" flipV="1">
            <a:off x="29250532" y="14400688"/>
            <a:ext cx="1183808" cy="852015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1E575321-808E-4757-8817-0566F960F27B}"/>
              </a:ext>
            </a:extLst>
          </p:cNvPr>
          <p:cNvCxnSpPr>
            <a:cxnSpLocks/>
          </p:cNvCxnSpPr>
          <p:nvPr/>
        </p:nvCxnSpPr>
        <p:spPr>
          <a:xfrm flipH="1">
            <a:off x="29539347" y="16022143"/>
            <a:ext cx="894993" cy="2170615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100F5F7B-B687-4F25-B51B-F402838BCE4B}"/>
              </a:ext>
            </a:extLst>
          </p:cNvPr>
          <p:cNvCxnSpPr>
            <a:cxnSpLocks/>
            <a:stCxn id="23" idx="2"/>
            <a:endCxn id="28" idx="0"/>
          </p:cNvCxnSpPr>
          <p:nvPr/>
        </p:nvCxnSpPr>
        <p:spPr>
          <a:xfrm flipH="1">
            <a:off x="21894643" y="7922062"/>
            <a:ext cx="6818578" cy="10502392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A040D085-DBBC-4B7F-88F5-0748D0CB4103}"/>
              </a:ext>
            </a:extLst>
          </p:cNvPr>
          <p:cNvCxnSpPr>
            <a:cxnSpLocks/>
            <a:stCxn id="23" idx="1"/>
            <a:endCxn id="34" idx="3"/>
          </p:cNvCxnSpPr>
          <p:nvPr/>
        </p:nvCxnSpPr>
        <p:spPr>
          <a:xfrm flipH="1">
            <a:off x="18725784" y="7537342"/>
            <a:ext cx="7423074" cy="4146067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D183EB41-1C47-4494-89FC-C147C174C623}"/>
              </a:ext>
            </a:extLst>
          </p:cNvPr>
          <p:cNvCxnSpPr>
            <a:cxnSpLocks/>
            <a:stCxn id="26" idx="1"/>
            <a:endCxn id="34" idx="3"/>
          </p:cNvCxnSpPr>
          <p:nvPr/>
        </p:nvCxnSpPr>
        <p:spPr>
          <a:xfrm flipH="1">
            <a:off x="18725784" y="9138293"/>
            <a:ext cx="9910531" cy="2545116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3C8B9EF2-0D99-4F60-AF65-A9997F963F4B}"/>
              </a:ext>
            </a:extLst>
          </p:cNvPr>
          <p:cNvCxnSpPr>
            <a:cxnSpLocks/>
            <a:stCxn id="26" idx="2"/>
            <a:endCxn id="43" idx="0"/>
          </p:cNvCxnSpPr>
          <p:nvPr/>
        </p:nvCxnSpPr>
        <p:spPr>
          <a:xfrm flipH="1">
            <a:off x="29250532" y="9523013"/>
            <a:ext cx="696734" cy="4108234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48CCEFD2-0578-41D8-839A-341D585976C4}"/>
              </a:ext>
            </a:extLst>
          </p:cNvPr>
          <p:cNvCxnSpPr>
            <a:cxnSpLocks/>
            <a:stCxn id="30" idx="0"/>
            <a:endCxn id="43" idx="2"/>
          </p:cNvCxnSpPr>
          <p:nvPr/>
        </p:nvCxnSpPr>
        <p:spPr>
          <a:xfrm flipH="1" flipV="1">
            <a:off x="29250532" y="14400688"/>
            <a:ext cx="288815" cy="3792071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5CE70337-A0E5-402F-A3F7-4E554C675929}"/>
              </a:ext>
            </a:extLst>
          </p:cNvPr>
          <p:cNvCxnSpPr>
            <a:cxnSpLocks/>
            <a:stCxn id="26" idx="1"/>
            <a:endCxn id="93" idx="0"/>
          </p:cNvCxnSpPr>
          <p:nvPr/>
        </p:nvCxnSpPr>
        <p:spPr>
          <a:xfrm flipH="1">
            <a:off x="23236899" y="9138293"/>
            <a:ext cx="5399416" cy="2149314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A0E4AED5-9AD9-43E2-AD03-99FBB0EBD12E}"/>
              </a:ext>
            </a:extLst>
          </p:cNvPr>
          <p:cNvCxnSpPr>
            <a:cxnSpLocks/>
            <a:stCxn id="23" idx="2"/>
            <a:endCxn id="43" idx="0"/>
          </p:cNvCxnSpPr>
          <p:nvPr/>
        </p:nvCxnSpPr>
        <p:spPr>
          <a:xfrm>
            <a:off x="28713221" y="7922062"/>
            <a:ext cx="537311" cy="5709185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1850F494-290C-4FCE-8703-8E468937A8D7}"/>
              </a:ext>
            </a:extLst>
          </p:cNvPr>
          <p:cNvCxnSpPr>
            <a:cxnSpLocks/>
            <a:stCxn id="23" idx="1"/>
            <a:endCxn id="93" idx="0"/>
          </p:cNvCxnSpPr>
          <p:nvPr/>
        </p:nvCxnSpPr>
        <p:spPr>
          <a:xfrm flipH="1">
            <a:off x="23236899" y="7537342"/>
            <a:ext cx="2911959" cy="3750265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AD8FD1A1-E017-4320-A610-282805AC9AE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23368533" y="7624524"/>
            <a:ext cx="5881999" cy="6006723"/>
          </a:xfrm>
          <a:prstGeom prst="straightConnector1">
            <a:avLst/>
          </a:prstGeom>
          <a:ln w="50800">
            <a:solidFill>
              <a:srgbClr val="90BBC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4E285BBF-FB7F-4914-9F7D-FEC35FB09563}"/>
              </a:ext>
            </a:extLst>
          </p:cNvPr>
          <p:cNvCxnSpPr>
            <a:cxnSpLocks/>
            <a:stCxn id="38" idx="3"/>
            <a:endCxn id="43" idx="0"/>
          </p:cNvCxnSpPr>
          <p:nvPr/>
        </p:nvCxnSpPr>
        <p:spPr>
          <a:xfrm>
            <a:off x="22904269" y="6338138"/>
            <a:ext cx="6346263" cy="7293109"/>
          </a:xfrm>
          <a:prstGeom prst="straightConnector1">
            <a:avLst/>
          </a:prstGeom>
          <a:ln w="50800">
            <a:solidFill>
              <a:srgbClr val="90BBC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7224D48-4F02-42A6-BA83-3A9B61BF2163}"/>
              </a:ext>
            </a:extLst>
          </p:cNvPr>
          <p:cNvSpPr txBox="1"/>
          <p:nvPr/>
        </p:nvSpPr>
        <p:spPr>
          <a:xfrm>
            <a:off x="28636315" y="8753572"/>
            <a:ext cx="2621902" cy="76944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3">
                <a:lumMod val="60000"/>
                <a:lumOff val="40000"/>
              </a:schemeClr>
            </a:solidFill>
            <a:prstDash val="sysDot"/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D55E8C-5CA7-4635-A57A-B26D9C255D19}"/>
              </a:ext>
            </a:extLst>
          </p:cNvPr>
          <p:cNvSpPr txBox="1"/>
          <p:nvPr/>
        </p:nvSpPr>
        <p:spPr>
          <a:xfrm>
            <a:off x="19328814" y="9544668"/>
            <a:ext cx="4590661" cy="769441"/>
          </a:xfrm>
          <a:prstGeom prst="rect">
            <a:avLst/>
          </a:prstGeom>
          <a:solidFill>
            <a:schemeClr val="bg1"/>
          </a:solidFill>
          <a:ln w="50800">
            <a:solidFill>
              <a:srgbClr val="90BBCB"/>
            </a:solidFill>
            <a:prstDash val="dash"/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Collective ritual2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883808-AFDF-463D-ACFF-894C8F1679B4}"/>
              </a:ext>
            </a:extLst>
          </p:cNvPr>
          <p:cNvSpPr txBox="1"/>
          <p:nvPr/>
        </p:nvSpPr>
        <p:spPr>
          <a:xfrm>
            <a:off x="18884543" y="8360436"/>
            <a:ext cx="4939503" cy="769441"/>
          </a:xfrm>
          <a:prstGeom prst="rect">
            <a:avLst/>
          </a:prstGeom>
          <a:solidFill>
            <a:schemeClr val="bg1"/>
          </a:solidFill>
          <a:ln w="50800">
            <a:solidFill>
              <a:srgbClr val="90BBCB"/>
            </a:solidFill>
            <a:prstDash val="dash"/>
            <a:tailEnd type="triangle" w="lg" len="lg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Belief in judgeday2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3" name="Straight Arrow Connector 342">
            <a:extLst>
              <a:ext uri="{FF2B5EF4-FFF2-40B4-BE49-F238E27FC236}">
                <a16:creationId xmlns:a16="http://schemas.microsoft.com/office/drawing/2014/main" id="{5420B1F5-CB6F-4C9E-B221-D4C68686CB3C}"/>
              </a:ext>
            </a:extLst>
          </p:cNvPr>
          <p:cNvCxnSpPr>
            <a:cxnSpLocks/>
            <a:stCxn id="28" idx="0"/>
            <a:endCxn id="93" idx="2"/>
          </p:cNvCxnSpPr>
          <p:nvPr/>
        </p:nvCxnSpPr>
        <p:spPr>
          <a:xfrm flipV="1">
            <a:off x="21894643" y="12057048"/>
            <a:ext cx="1342256" cy="6367406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2472BE2E-A1FA-4FFE-B8B2-1D00D213EA8C}"/>
              </a:ext>
            </a:extLst>
          </p:cNvPr>
          <p:cNvCxnSpPr>
            <a:cxnSpLocks/>
            <a:stCxn id="34" idx="3"/>
            <a:endCxn id="43" idx="1"/>
          </p:cNvCxnSpPr>
          <p:nvPr/>
        </p:nvCxnSpPr>
        <p:spPr>
          <a:xfrm>
            <a:off x="18725784" y="11683409"/>
            <a:ext cx="8426139" cy="2332559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A7A7B49-0576-4E97-9BB7-4EDAEBEA5BF2}"/>
              </a:ext>
            </a:extLst>
          </p:cNvPr>
          <p:cNvCxnSpPr>
            <a:cxnSpLocks/>
            <a:stCxn id="22" idx="3"/>
            <a:endCxn id="43" idx="1"/>
          </p:cNvCxnSpPr>
          <p:nvPr/>
        </p:nvCxnSpPr>
        <p:spPr>
          <a:xfrm flipV="1">
            <a:off x="19399057" y="14015968"/>
            <a:ext cx="7752866" cy="74461"/>
          </a:xfrm>
          <a:prstGeom prst="straightConnector1">
            <a:avLst/>
          </a:prstGeom>
          <a:ln w="76200">
            <a:solidFill>
              <a:srgbClr val="36B38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52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8F19E0FD677F44B63F2FD0B3FE5CB6" ma:contentTypeVersion="16" ma:contentTypeDescription="Create a new document." ma:contentTypeScope="" ma:versionID="7d091517d2a34822300b10b9aba5a210">
  <xsd:schema xmlns:xsd="http://www.w3.org/2001/XMLSchema" xmlns:xs="http://www.w3.org/2001/XMLSchema" xmlns:p="http://schemas.microsoft.com/office/2006/metadata/properties" xmlns:ns2="9eec8686-ab24-4e66-ae25-c50b6bac359d" xmlns:ns3="459143da-b431-486e-91ab-80c95d0062eb" targetNamespace="http://schemas.microsoft.com/office/2006/metadata/properties" ma:root="true" ma:fieldsID="8d9d5ee887ebb81a521c4934479a486e" ns2:_="" ns3:_="">
    <xsd:import namespace="9eec8686-ab24-4e66-ae25-c50b6bac359d"/>
    <xsd:import namespace="459143da-b431-486e-91ab-80c95d0062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c8686-ab24-4e66-ae25-c50b6bac35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43da-b431-486e-91ab-80c95d0062e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c9a3077-625b-4a24-896b-aeab0fc45fab}" ma:internalName="TaxCatchAll" ma:showField="CatchAllData" ma:web="459143da-b431-486e-91ab-80c95d0062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9143da-b431-486e-91ab-80c95d0062eb" xsi:nil="true"/>
    <lcf76f155ced4ddcb4097134ff3c332f xmlns="9eec8686-ab24-4e66-ae25-c50b6bac35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0367FA-778F-4AAE-A3D1-6CC9483A4B58}"/>
</file>

<file path=customXml/itemProps2.xml><?xml version="1.0" encoding="utf-8"?>
<ds:datastoreItem xmlns:ds="http://schemas.openxmlformats.org/officeDocument/2006/customXml" ds:itemID="{264A5C31-E662-4658-ACF5-0E754A052DA3}"/>
</file>

<file path=customXml/itemProps3.xml><?xml version="1.0" encoding="utf-8"?>
<ds:datastoreItem xmlns:ds="http://schemas.openxmlformats.org/officeDocument/2006/customXml" ds:itemID="{55C9F9E9-3BC3-468A-A49A-4DA37BB27C6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1909</TotalTime>
  <Words>478</Words>
  <Application>Microsoft Office PowerPoint</Application>
  <PresentationFormat>Custom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Russell</dc:creator>
  <cp:lastModifiedBy>Martin Lang</cp:lastModifiedBy>
  <cp:revision>3</cp:revision>
  <dcterms:created xsi:type="dcterms:W3CDTF">2023-03-23T11:23:31Z</dcterms:created>
  <dcterms:modified xsi:type="dcterms:W3CDTF">2023-06-28T11:33:40Z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0x010100548F19E0FD677F44B63F2FD0B3FE5CB6</vt:lpwstr>
  </property>
</Properties>
</file>